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  <p:sldMasterId id="2147483683" r:id="rId2"/>
  </p:sldMasterIdLst>
  <p:notesMasterIdLst>
    <p:notesMasterId r:id="rId15"/>
  </p:notesMasterIdLst>
  <p:sldIdLst>
    <p:sldId id="256" r:id="rId3"/>
    <p:sldId id="314" r:id="rId4"/>
    <p:sldId id="322" r:id="rId5"/>
    <p:sldId id="316" r:id="rId6"/>
    <p:sldId id="317" r:id="rId7"/>
    <p:sldId id="315" r:id="rId8"/>
    <p:sldId id="319" r:id="rId9"/>
    <p:sldId id="323" r:id="rId10"/>
    <p:sldId id="325" r:id="rId11"/>
    <p:sldId id="321" r:id="rId12"/>
    <p:sldId id="324" r:id="rId13"/>
    <p:sldId id="313" r:id="rId14"/>
  </p:sldIdLst>
  <p:sldSz cx="9144000" cy="5143500" type="screen16x9"/>
  <p:notesSz cx="6858000" cy="9144000"/>
  <p:embeddedFontLst>
    <p:embeddedFont>
      <p:font typeface="Fira Sans Extra Condensed" panose="020B0604020202020204" charset="0"/>
      <p:regular r:id="rId16"/>
      <p:bold r:id="rId17"/>
      <p:italic r:id="rId18"/>
      <p:boldItalic r:id="rId19"/>
    </p:embeddedFont>
    <p:embeddedFont>
      <p:font typeface="Permanent Marker" panose="020B0604020202020204" charset="0"/>
      <p:regular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  <p:embeddedFont>
      <p:font typeface="Proxima Nova Semibold" panose="020B0604020202020204" charset="0"/>
      <p:regular r:id="rId25"/>
      <p:bold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FCE0B9-48A6-4949-B489-2905FD24957D}">
  <a:tblStyle styleId="{EEFCE0B9-48A6-4949-B489-2905FD2495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73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9" name="Google Shape;20869;g823c6e0f6d_3_15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0" name="Google Shape;20870;g823c6e0f6d_3_15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4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51413" y="-117218"/>
            <a:ext cx="8212042" cy="4689479"/>
            <a:chOff x="451413" y="-117218"/>
            <a:chExt cx="8212042" cy="4689479"/>
          </a:xfrm>
        </p:grpSpPr>
        <p:sp>
          <p:nvSpPr>
            <p:cNvPr id="10" name="Google Shape;10;p2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239880" y="608369"/>
              <a:ext cx="257831" cy="241489"/>
            </a:xfrm>
            <a:custGeom>
              <a:avLst/>
              <a:gdLst/>
              <a:ahLst/>
              <a:cxnLst/>
              <a:rect l="l" t="t" r="r" b="b"/>
              <a:pathLst>
                <a:path w="11296" h="10580" extrusionOk="0">
                  <a:moveTo>
                    <a:pt x="8237" y="1"/>
                  </a:moveTo>
                  <a:cubicBezTo>
                    <a:pt x="8081" y="1"/>
                    <a:pt x="7917" y="41"/>
                    <a:pt x="7789" y="106"/>
                  </a:cubicBezTo>
                  <a:cubicBezTo>
                    <a:pt x="6737" y="807"/>
                    <a:pt x="5947" y="2561"/>
                    <a:pt x="5334" y="3788"/>
                  </a:cubicBezTo>
                  <a:cubicBezTo>
                    <a:pt x="4281" y="3262"/>
                    <a:pt x="3229" y="2648"/>
                    <a:pt x="2265" y="2035"/>
                  </a:cubicBezTo>
                  <a:cubicBezTo>
                    <a:pt x="2074" y="1926"/>
                    <a:pt x="1883" y="1878"/>
                    <a:pt x="1702" y="1878"/>
                  </a:cubicBezTo>
                  <a:cubicBezTo>
                    <a:pt x="715" y="1878"/>
                    <a:pt x="1" y="3284"/>
                    <a:pt x="1037" y="3876"/>
                  </a:cubicBezTo>
                  <a:cubicBezTo>
                    <a:pt x="2177" y="4577"/>
                    <a:pt x="3142" y="5103"/>
                    <a:pt x="4194" y="5630"/>
                  </a:cubicBezTo>
                  <a:cubicBezTo>
                    <a:pt x="3580" y="6769"/>
                    <a:pt x="2966" y="7822"/>
                    <a:pt x="2265" y="8874"/>
                  </a:cubicBezTo>
                  <a:cubicBezTo>
                    <a:pt x="1821" y="9635"/>
                    <a:pt x="2570" y="10579"/>
                    <a:pt x="3316" y="10579"/>
                  </a:cubicBezTo>
                  <a:cubicBezTo>
                    <a:pt x="3602" y="10579"/>
                    <a:pt x="3888" y="10441"/>
                    <a:pt x="4106" y="10101"/>
                  </a:cubicBezTo>
                  <a:cubicBezTo>
                    <a:pt x="4808" y="8961"/>
                    <a:pt x="5421" y="7822"/>
                    <a:pt x="6123" y="6682"/>
                  </a:cubicBezTo>
                  <a:cubicBezTo>
                    <a:pt x="7474" y="7357"/>
                    <a:pt x="9070" y="8440"/>
                    <a:pt x="10596" y="8440"/>
                  </a:cubicBezTo>
                  <a:cubicBezTo>
                    <a:pt x="10654" y="8440"/>
                    <a:pt x="10712" y="8438"/>
                    <a:pt x="10770" y="8435"/>
                  </a:cubicBezTo>
                  <a:cubicBezTo>
                    <a:pt x="11208" y="8435"/>
                    <a:pt x="11296" y="7822"/>
                    <a:pt x="11121" y="7471"/>
                  </a:cubicBezTo>
                  <a:cubicBezTo>
                    <a:pt x="10331" y="6243"/>
                    <a:pt x="8402" y="5542"/>
                    <a:pt x="7087" y="4840"/>
                  </a:cubicBezTo>
                  <a:cubicBezTo>
                    <a:pt x="7876" y="3525"/>
                    <a:pt x="8841" y="1947"/>
                    <a:pt x="8753" y="456"/>
                  </a:cubicBezTo>
                  <a:cubicBezTo>
                    <a:pt x="8753" y="123"/>
                    <a:pt x="8507" y="1"/>
                    <a:pt x="8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451413" y="2019726"/>
              <a:ext cx="290989" cy="263917"/>
              <a:chOff x="3585650" y="3681640"/>
              <a:chExt cx="315640" cy="286275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639726" y="3681640"/>
                <a:ext cx="185329" cy="286275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1562" extrusionOk="0">
                    <a:moveTo>
                      <a:pt x="6383" y="0"/>
                    </a:moveTo>
                    <a:cubicBezTo>
                      <a:pt x="6124" y="0"/>
                      <a:pt x="5865" y="119"/>
                      <a:pt x="5696" y="400"/>
                    </a:cubicBezTo>
                    <a:cubicBezTo>
                      <a:pt x="3504" y="3381"/>
                      <a:pt x="2014" y="6888"/>
                      <a:pt x="348" y="10132"/>
                    </a:cubicBezTo>
                    <a:cubicBezTo>
                      <a:pt x="1" y="10942"/>
                      <a:pt x="532" y="11562"/>
                      <a:pt x="1134" y="11562"/>
                    </a:cubicBezTo>
                    <a:cubicBezTo>
                      <a:pt x="1445" y="11562"/>
                      <a:pt x="1775" y="11397"/>
                      <a:pt x="2014" y="11009"/>
                    </a:cubicBezTo>
                    <a:cubicBezTo>
                      <a:pt x="3767" y="7853"/>
                      <a:pt x="5959" y="4609"/>
                      <a:pt x="7187" y="1189"/>
                    </a:cubicBezTo>
                    <a:cubicBezTo>
                      <a:pt x="7485" y="534"/>
                      <a:pt x="6933" y="0"/>
                      <a:pt x="6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585650" y="3715413"/>
                <a:ext cx="131599" cy="109142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4408" extrusionOk="0">
                    <a:moveTo>
                      <a:pt x="2356" y="1281"/>
                    </a:moveTo>
                    <a:cubicBezTo>
                      <a:pt x="2902" y="1281"/>
                      <a:pt x="3409" y="1732"/>
                      <a:pt x="3409" y="2368"/>
                    </a:cubicBezTo>
                    <a:cubicBezTo>
                      <a:pt x="3295" y="2879"/>
                      <a:pt x="2813" y="3206"/>
                      <a:pt x="2321" y="3206"/>
                    </a:cubicBezTo>
                    <a:cubicBezTo>
                      <a:pt x="2054" y="3206"/>
                      <a:pt x="1783" y="3110"/>
                      <a:pt x="1567" y="2894"/>
                    </a:cubicBezTo>
                    <a:cubicBezTo>
                      <a:pt x="1217" y="2456"/>
                      <a:pt x="1304" y="1842"/>
                      <a:pt x="1743" y="1491"/>
                    </a:cubicBezTo>
                    <a:cubicBezTo>
                      <a:pt x="1936" y="1346"/>
                      <a:pt x="2149" y="1281"/>
                      <a:pt x="2356" y="1281"/>
                    </a:cubicBezTo>
                    <a:close/>
                    <a:moveTo>
                      <a:pt x="2409" y="1"/>
                    </a:moveTo>
                    <a:cubicBezTo>
                      <a:pt x="1946" y="1"/>
                      <a:pt x="1470" y="159"/>
                      <a:pt x="1041" y="527"/>
                    </a:cubicBezTo>
                    <a:cubicBezTo>
                      <a:pt x="603" y="877"/>
                      <a:pt x="340" y="1316"/>
                      <a:pt x="340" y="1754"/>
                    </a:cubicBezTo>
                    <a:cubicBezTo>
                      <a:pt x="1" y="3336"/>
                      <a:pt x="1227" y="4408"/>
                      <a:pt x="2494" y="4408"/>
                    </a:cubicBezTo>
                    <a:cubicBezTo>
                      <a:pt x="3193" y="4408"/>
                      <a:pt x="3905" y="4081"/>
                      <a:pt x="4373" y="3332"/>
                    </a:cubicBezTo>
                    <a:cubicBezTo>
                      <a:pt x="5315" y="1718"/>
                      <a:pt x="3935" y="1"/>
                      <a:pt x="2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769443" y="3819628"/>
                <a:ext cx="131847" cy="109241"/>
              </a:xfrm>
              <a:custGeom>
                <a:avLst/>
                <a:gdLst/>
                <a:ahLst/>
                <a:cxnLst/>
                <a:rect l="l" t="t" r="r" b="b"/>
                <a:pathLst>
                  <a:path w="5325" h="4412" extrusionOk="0">
                    <a:moveTo>
                      <a:pt x="2443" y="1312"/>
                    </a:moveTo>
                    <a:cubicBezTo>
                      <a:pt x="2966" y="1312"/>
                      <a:pt x="3438" y="1754"/>
                      <a:pt x="3438" y="2367"/>
                    </a:cubicBezTo>
                    <a:cubicBezTo>
                      <a:pt x="3383" y="2922"/>
                      <a:pt x="2906" y="3267"/>
                      <a:pt x="2430" y="3267"/>
                    </a:cubicBezTo>
                    <a:cubicBezTo>
                      <a:pt x="2154" y="3267"/>
                      <a:pt x="1878" y="3151"/>
                      <a:pt x="1685" y="2894"/>
                    </a:cubicBezTo>
                    <a:cubicBezTo>
                      <a:pt x="1509" y="2806"/>
                      <a:pt x="1422" y="2631"/>
                      <a:pt x="1422" y="2455"/>
                    </a:cubicBezTo>
                    <a:cubicBezTo>
                      <a:pt x="1422" y="2104"/>
                      <a:pt x="1509" y="1754"/>
                      <a:pt x="1772" y="1578"/>
                    </a:cubicBezTo>
                    <a:cubicBezTo>
                      <a:pt x="1983" y="1394"/>
                      <a:pt x="2218" y="1312"/>
                      <a:pt x="2443" y="1312"/>
                    </a:cubicBezTo>
                    <a:close/>
                    <a:moveTo>
                      <a:pt x="2438" y="0"/>
                    </a:moveTo>
                    <a:cubicBezTo>
                      <a:pt x="1976" y="0"/>
                      <a:pt x="1500" y="159"/>
                      <a:pt x="1071" y="526"/>
                    </a:cubicBezTo>
                    <a:cubicBezTo>
                      <a:pt x="633" y="877"/>
                      <a:pt x="370" y="1315"/>
                      <a:pt x="282" y="1841"/>
                    </a:cubicBezTo>
                    <a:cubicBezTo>
                      <a:pt x="0" y="3361"/>
                      <a:pt x="1237" y="4412"/>
                      <a:pt x="2483" y="4412"/>
                    </a:cubicBezTo>
                    <a:cubicBezTo>
                      <a:pt x="3178" y="4412"/>
                      <a:pt x="3876" y="4085"/>
                      <a:pt x="4315" y="3332"/>
                    </a:cubicBezTo>
                    <a:cubicBezTo>
                      <a:pt x="5324" y="1718"/>
                      <a:pt x="3960" y="0"/>
                      <a:pt x="24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rot="-2095817">
              <a:off x="3097772" y="3728274"/>
              <a:ext cx="544726" cy="314720"/>
              <a:chOff x="897575" y="241000"/>
              <a:chExt cx="1194100" cy="6899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" name="Google Shape;27;p2"/>
            <p:cNvSpPr/>
            <p:nvPr/>
          </p:nvSpPr>
          <p:spPr>
            <a:xfrm>
              <a:off x="6051259" y="438924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674843" y="1538451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1"/>
                  </a:moveTo>
                  <a:cubicBezTo>
                    <a:pt x="5097" y="1"/>
                    <a:pt x="4984" y="56"/>
                    <a:pt x="4878" y="188"/>
                  </a:cubicBezTo>
                  <a:cubicBezTo>
                    <a:pt x="4426" y="820"/>
                    <a:pt x="4246" y="1543"/>
                    <a:pt x="4155" y="2355"/>
                  </a:cubicBezTo>
                  <a:cubicBezTo>
                    <a:pt x="3975" y="3168"/>
                    <a:pt x="3433" y="3800"/>
                    <a:pt x="2710" y="3981"/>
                  </a:cubicBezTo>
                  <a:cubicBezTo>
                    <a:pt x="1807" y="4162"/>
                    <a:pt x="1085" y="4433"/>
                    <a:pt x="272" y="4794"/>
                  </a:cubicBezTo>
                  <a:cubicBezTo>
                    <a:pt x="91" y="4884"/>
                    <a:pt x="1" y="5065"/>
                    <a:pt x="1" y="5245"/>
                  </a:cubicBezTo>
                  <a:cubicBezTo>
                    <a:pt x="1" y="5426"/>
                    <a:pt x="91" y="5516"/>
                    <a:pt x="182" y="5607"/>
                  </a:cubicBezTo>
                  <a:cubicBezTo>
                    <a:pt x="272" y="5697"/>
                    <a:pt x="362" y="5787"/>
                    <a:pt x="543" y="5787"/>
                  </a:cubicBezTo>
                  <a:lnTo>
                    <a:pt x="633" y="5878"/>
                  </a:lnTo>
                  <a:cubicBezTo>
                    <a:pt x="814" y="5968"/>
                    <a:pt x="994" y="6058"/>
                    <a:pt x="1175" y="6058"/>
                  </a:cubicBezTo>
                  <a:cubicBezTo>
                    <a:pt x="1536" y="6149"/>
                    <a:pt x="1898" y="6239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cubicBezTo>
                    <a:pt x="4426" y="9039"/>
                    <a:pt x="4426" y="9039"/>
                    <a:pt x="4426" y="9129"/>
                  </a:cubicBezTo>
                  <a:cubicBezTo>
                    <a:pt x="4517" y="9580"/>
                    <a:pt x="4788" y="10484"/>
                    <a:pt x="5239" y="10484"/>
                  </a:cubicBezTo>
                  <a:cubicBezTo>
                    <a:pt x="5691" y="10484"/>
                    <a:pt x="5781" y="9942"/>
                    <a:pt x="5962" y="9580"/>
                  </a:cubicBezTo>
                  <a:cubicBezTo>
                    <a:pt x="6052" y="9219"/>
                    <a:pt x="6142" y="8858"/>
                    <a:pt x="6323" y="8497"/>
                  </a:cubicBezTo>
                  <a:cubicBezTo>
                    <a:pt x="6503" y="7684"/>
                    <a:pt x="6955" y="6961"/>
                    <a:pt x="7587" y="6600"/>
                  </a:cubicBezTo>
                  <a:cubicBezTo>
                    <a:pt x="8310" y="6329"/>
                    <a:pt x="9032" y="6239"/>
                    <a:pt x="9664" y="5968"/>
                  </a:cubicBezTo>
                  <a:cubicBezTo>
                    <a:pt x="10297" y="5697"/>
                    <a:pt x="10748" y="5336"/>
                    <a:pt x="10297" y="4884"/>
                  </a:cubicBezTo>
                  <a:cubicBezTo>
                    <a:pt x="10206" y="4884"/>
                    <a:pt x="10206" y="4794"/>
                    <a:pt x="10116" y="4794"/>
                  </a:cubicBezTo>
                  <a:cubicBezTo>
                    <a:pt x="10026" y="4704"/>
                    <a:pt x="9845" y="4613"/>
                    <a:pt x="9755" y="4523"/>
                  </a:cubicBezTo>
                  <a:cubicBezTo>
                    <a:pt x="9123" y="4252"/>
                    <a:pt x="8581" y="4071"/>
                    <a:pt x="7948" y="3981"/>
                  </a:cubicBezTo>
                  <a:cubicBezTo>
                    <a:pt x="7226" y="3891"/>
                    <a:pt x="6594" y="3439"/>
                    <a:pt x="6413" y="2717"/>
                  </a:cubicBezTo>
                  <a:cubicBezTo>
                    <a:pt x="6323" y="2265"/>
                    <a:pt x="6233" y="1904"/>
                    <a:pt x="6142" y="1452"/>
                  </a:cubicBezTo>
                  <a:cubicBezTo>
                    <a:pt x="6142" y="1181"/>
                    <a:pt x="6052" y="1001"/>
                    <a:pt x="5962" y="730"/>
                  </a:cubicBezTo>
                  <a:lnTo>
                    <a:pt x="5871" y="639"/>
                  </a:lnTo>
                  <a:cubicBezTo>
                    <a:pt x="5744" y="320"/>
                    <a:pt x="5480" y="1"/>
                    <a:pt x="5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485911" y="19636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713566" y="439277"/>
              <a:ext cx="307984" cy="299559"/>
            </a:xfrm>
            <a:custGeom>
              <a:avLst/>
              <a:gdLst/>
              <a:ahLst/>
              <a:cxnLst/>
              <a:rect l="l" t="t" r="r" b="b"/>
              <a:pathLst>
                <a:path w="10748" h="10454" extrusionOk="0">
                  <a:moveTo>
                    <a:pt x="5227" y="0"/>
                  </a:moveTo>
                  <a:cubicBezTo>
                    <a:pt x="5113" y="0"/>
                    <a:pt x="4995" y="71"/>
                    <a:pt x="4877" y="248"/>
                  </a:cubicBezTo>
                  <a:cubicBezTo>
                    <a:pt x="4426" y="880"/>
                    <a:pt x="4155" y="1602"/>
                    <a:pt x="4155" y="2415"/>
                  </a:cubicBezTo>
                  <a:cubicBezTo>
                    <a:pt x="3974" y="3138"/>
                    <a:pt x="3432" y="3770"/>
                    <a:pt x="2620" y="3951"/>
                  </a:cubicBezTo>
                  <a:cubicBezTo>
                    <a:pt x="1807" y="4221"/>
                    <a:pt x="1084" y="4492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1" y="5576"/>
                    <a:pt x="181" y="5666"/>
                  </a:cubicBezTo>
                  <a:cubicBezTo>
                    <a:pt x="272" y="5757"/>
                    <a:pt x="362" y="5847"/>
                    <a:pt x="452" y="5847"/>
                  </a:cubicBezTo>
                  <a:lnTo>
                    <a:pt x="633" y="5937"/>
                  </a:lnTo>
                  <a:cubicBezTo>
                    <a:pt x="813" y="6028"/>
                    <a:pt x="994" y="6028"/>
                    <a:pt x="1175" y="6118"/>
                  </a:cubicBezTo>
                  <a:cubicBezTo>
                    <a:pt x="1536" y="6208"/>
                    <a:pt x="1897" y="6299"/>
                    <a:pt x="2258" y="6389"/>
                  </a:cubicBezTo>
                  <a:cubicBezTo>
                    <a:pt x="3613" y="6660"/>
                    <a:pt x="4155" y="7834"/>
                    <a:pt x="4426" y="9008"/>
                  </a:cubicBezTo>
                  <a:lnTo>
                    <a:pt x="4426" y="9098"/>
                  </a:lnTo>
                  <a:cubicBezTo>
                    <a:pt x="4516" y="9640"/>
                    <a:pt x="4787" y="10453"/>
                    <a:pt x="5239" y="10453"/>
                  </a:cubicBezTo>
                  <a:cubicBezTo>
                    <a:pt x="5690" y="10453"/>
                    <a:pt x="5781" y="10001"/>
                    <a:pt x="5961" y="9640"/>
                  </a:cubicBezTo>
                  <a:cubicBezTo>
                    <a:pt x="6052" y="9279"/>
                    <a:pt x="6142" y="8918"/>
                    <a:pt x="6322" y="8466"/>
                  </a:cubicBezTo>
                  <a:cubicBezTo>
                    <a:pt x="6413" y="7744"/>
                    <a:pt x="6955" y="7021"/>
                    <a:pt x="7587" y="6660"/>
                  </a:cubicBezTo>
                  <a:cubicBezTo>
                    <a:pt x="8309" y="6389"/>
                    <a:pt x="9032" y="6299"/>
                    <a:pt x="9664" y="5937"/>
                  </a:cubicBezTo>
                  <a:cubicBezTo>
                    <a:pt x="10296" y="5757"/>
                    <a:pt x="10748" y="5305"/>
                    <a:pt x="10206" y="4854"/>
                  </a:cubicBezTo>
                  <a:cubicBezTo>
                    <a:pt x="10206" y="4854"/>
                    <a:pt x="10116" y="4854"/>
                    <a:pt x="10116" y="4763"/>
                  </a:cubicBezTo>
                  <a:cubicBezTo>
                    <a:pt x="9935" y="4673"/>
                    <a:pt x="9845" y="4583"/>
                    <a:pt x="9664" y="4583"/>
                  </a:cubicBezTo>
                  <a:cubicBezTo>
                    <a:pt x="9122" y="4312"/>
                    <a:pt x="8490" y="4131"/>
                    <a:pt x="7858" y="4041"/>
                  </a:cubicBezTo>
                  <a:cubicBezTo>
                    <a:pt x="7226" y="3951"/>
                    <a:pt x="6593" y="3409"/>
                    <a:pt x="6322" y="2776"/>
                  </a:cubicBezTo>
                  <a:cubicBezTo>
                    <a:pt x="6232" y="2325"/>
                    <a:pt x="6232" y="1964"/>
                    <a:pt x="6142" y="1512"/>
                  </a:cubicBezTo>
                  <a:cubicBezTo>
                    <a:pt x="6142" y="1241"/>
                    <a:pt x="6052" y="970"/>
                    <a:pt x="5961" y="790"/>
                  </a:cubicBezTo>
                  <a:lnTo>
                    <a:pt x="5871" y="609"/>
                  </a:lnTo>
                  <a:cubicBezTo>
                    <a:pt x="5688" y="305"/>
                    <a:pt x="5465" y="0"/>
                    <a:pt x="5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52863" y="-117218"/>
              <a:ext cx="310592" cy="300419"/>
            </a:xfrm>
            <a:custGeom>
              <a:avLst/>
              <a:gdLst/>
              <a:ahLst/>
              <a:cxnLst/>
              <a:rect l="l" t="t" r="r" b="b"/>
              <a:pathLst>
                <a:path w="10839" h="10484" extrusionOk="0">
                  <a:moveTo>
                    <a:pt x="5283" y="1"/>
                  </a:moveTo>
                  <a:cubicBezTo>
                    <a:pt x="5180" y="1"/>
                    <a:pt x="5074" y="55"/>
                    <a:pt x="4968" y="188"/>
                  </a:cubicBezTo>
                  <a:cubicBezTo>
                    <a:pt x="4517" y="820"/>
                    <a:pt x="4246" y="1633"/>
                    <a:pt x="4155" y="2355"/>
                  </a:cubicBezTo>
                  <a:cubicBezTo>
                    <a:pt x="4065" y="3168"/>
                    <a:pt x="3523" y="3800"/>
                    <a:pt x="2710" y="3981"/>
                  </a:cubicBezTo>
                  <a:cubicBezTo>
                    <a:pt x="1897" y="4161"/>
                    <a:pt x="1085" y="4432"/>
                    <a:pt x="362" y="4884"/>
                  </a:cubicBezTo>
                  <a:cubicBezTo>
                    <a:pt x="182" y="4884"/>
                    <a:pt x="91" y="5065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362" y="5697"/>
                    <a:pt x="452" y="5787"/>
                    <a:pt x="543" y="5787"/>
                  </a:cubicBezTo>
                  <a:lnTo>
                    <a:pt x="723" y="5877"/>
                  </a:lnTo>
                  <a:cubicBezTo>
                    <a:pt x="904" y="5968"/>
                    <a:pt x="1085" y="6058"/>
                    <a:pt x="1265" y="6058"/>
                  </a:cubicBezTo>
                  <a:cubicBezTo>
                    <a:pt x="1627" y="6148"/>
                    <a:pt x="1988" y="6239"/>
                    <a:pt x="2349" y="6329"/>
                  </a:cubicBezTo>
                  <a:cubicBezTo>
                    <a:pt x="3704" y="6600"/>
                    <a:pt x="4155" y="7864"/>
                    <a:pt x="4517" y="8948"/>
                  </a:cubicBezTo>
                  <a:lnTo>
                    <a:pt x="4517" y="9129"/>
                  </a:lnTo>
                  <a:cubicBezTo>
                    <a:pt x="4607" y="9580"/>
                    <a:pt x="4878" y="10483"/>
                    <a:pt x="5329" y="10483"/>
                  </a:cubicBezTo>
                  <a:cubicBezTo>
                    <a:pt x="5691" y="10483"/>
                    <a:pt x="5871" y="9941"/>
                    <a:pt x="6052" y="9580"/>
                  </a:cubicBezTo>
                  <a:cubicBezTo>
                    <a:pt x="6142" y="9219"/>
                    <a:pt x="6232" y="8858"/>
                    <a:pt x="6413" y="8496"/>
                  </a:cubicBezTo>
                  <a:cubicBezTo>
                    <a:pt x="6503" y="7684"/>
                    <a:pt x="7045" y="7051"/>
                    <a:pt x="7677" y="6600"/>
                  </a:cubicBezTo>
                  <a:cubicBezTo>
                    <a:pt x="8400" y="6329"/>
                    <a:pt x="9123" y="6239"/>
                    <a:pt x="9755" y="5968"/>
                  </a:cubicBezTo>
                  <a:cubicBezTo>
                    <a:pt x="10297" y="5697"/>
                    <a:pt x="10838" y="5335"/>
                    <a:pt x="10297" y="4884"/>
                  </a:cubicBezTo>
                  <a:lnTo>
                    <a:pt x="10116" y="4794"/>
                  </a:lnTo>
                  <a:lnTo>
                    <a:pt x="9755" y="4523"/>
                  </a:lnTo>
                  <a:cubicBezTo>
                    <a:pt x="9213" y="4252"/>
                    <a:pt x="8581" y="4071"/>
                    <a:pt x="7948" y="3981"/>
                  </a:cubicBezTo>
                  <a:cubicBezTo>
                    <a:pt x="7226" y="3890"/>
                    <a:pt x="6684" y="3439"/>
                    <a:pt x="6413" y="2716"/>
                  </a:cubicBezTo>
                  <a:cubicBezTo>
                    <a:pt x="6323" y="2355"/>
                    <a:pt x="6232" y="1904"/>
                    <a:pt x="6232" y="1452"/>
                  </a:cubicBezTo>
                  <a:cubicBezTo>
                    <a:pt x="6232" y="1271"/>
                    <a:pt x="6142" y="1000"/>
                    <a:pt x="5962" y="730"/>
                  </a:cubicBezTo>
                  <a:lnTo>
                    <a:pt x="5962" y="639"/>
                  </a:lnTo>
                  <a:cubicBezTo>
                    <a:pt x="5770" y="320"/>
                    <a:pt x="5533" y="1"/>
                    <a:pt x="5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23454" y="1005914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71993" y="497519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882429" y="1160515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44999" y="1238003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6352690" y="2030675"/>
              <a:ext cx="286645" cy="254955"/>
              <a:chOff x="5572940" y="375525"/>
              <a:chExt cx="286645" cy="25495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5610809" y="375525"/>
                <a:ext cx="192209" cy="254955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572940" y="398419"/>
                <a:ext cx="124784" cy="99882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733705" y="507300"/>
                <a:ext cx="125880" cy="10106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1;p2"/>
            <p:cNvGrpSpPr/>
            <p:nvPr/>
          </p:nvGrpSpPr>
          <p:grpSpPr>
            <a:xfrm>
              <a:off x="3164052" y="1281105"/>
              <a:ext cx="232970" cy="214244"/>
              <a:chOff x="2958750" y="2751975"/>
              <a:chExt cx="461875" cy="424750"/>
            </a:xfrm>
          </p:grpSpPr>
          <p:sp>
            <p:nvSpPr>
              <p:cNvPr id="42" name="Google Shape;42;p2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5457483" y="3385090"/>
              <a:ext cx="235528" cy="206829"/>
              <a:chOff x="1700000" y="1820300"/>
              <a:chExt cx="481750" cy="423050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63;p2"/>
            <p:cNvSpPr/>
            <p:nvPr/>
          </p:nvSpPr>
          <p:spPr>
            <a:xfrm>
              <a:off x="1006803" y="224597"/>
              <a:ext cx="286933" cy="268536"/>
            </a:xfrm>
            <a:custGeom>
              <a:avLst/>
              <a:gdLst/>
              <a:ahLst/>
              <a:cxnLst/>
              <a:rect l="l" t="t" r="r" b="b"/>
              <a:pathLst>
                <a:path w="12571" h="11765" extrusionOk="0">
                  <a:moveTo>
                    <a:pt x="6855" y="1"/>
                  </a:moveTo>
                  <a:cubicBezTo>
                    <a:pt x="6635" y="1"/>
                    <a:pt x="6405" y="120"/>
                    <a:pt x="6258" y="268"/>
                  </a:cubicBezTo>
                  <a:cubicBezTo>
                    <a:pt x="5469" y="1320"/>
                    <a:pt x="5469" y="3249"/>
                    <a:pt x="5381" y="4652"/>
                  </a:cubicBezTo>
                  <a:cubicBezTo>
                    <a:pt x="4154" y="4476"/>
                    <a:pt x="3014" y="4301"/>
                    <a:pt x="1874" y="4126"/>
                  </a:cubicBezTo>
                  <a:cubicBezTo>
                    <a:pt x="1818" y="4119"/>
                    <a:pt x="1763" y="4115"/>
                    <a:pt x="1710" y="4115"/>
                  </a:cubicBezTo>
                  <a:cubicBezTo>
                    <a:pt x="432" y="4115"/>
                    <a:pt x="1" y="6065"/>
                    <a:pt x="1348" y="6318"/>
                  </a:cubicBezTo>
                  <a:cubicBezTo>
                    <a:pt x="2575" y="6493"/>
                    <a:pt x="3803" y="6668"/>
                    <a:pt x="5030" y="6756"/>
                  </a:cubicBezTo>
                  <a:cubicBezTo>
                    <a:pt x="4855" y="7984"/>
                    <a:pt x="4680" y="9211"/>
                    <a:pt x="4504" y="10439"/>
                  </a:cubicBezTo>
                  <a:cubicBezTo>
                    <a:pt x="4346" y="11228"/>
                    <a:pt x="5041" y="11764"/>
                    <a:pt x="5678" y="11764"/>
                  </a:cubicBezTo>
                  <a:cubicBezTo>
                    <a:pt x="6104" y="11764"/>
                    <a:pt x="6503" y="11526"/>
                    <a:pt x="6609" y="10965"/>
                  </a:cubicBezTo>
                  <a:cubicBezTo>
                    <a:pt x="6784" y="9562"/>
                    <a:pt x="7047" y="8334"/>
                    <a:pt x="7135" y="6931"/>
                  </a:cubicBezTo>
                  <a:cubicBezTo>
                    <a:pt x="8024" y="7080"/>
                    <a:pt x="9052" y="7256"/>
                    <a:pt x="10032" y="7256"/>
                  </a:cubicBezTo>
                  <a:cubicBezTo>
                    <a:pt x="10791" y="7256"/>
                    <a:pt x="11520" y="7150"/>
                    <a:pt x="12132" y="6844"/>
                  </a:cubicBezTo>
                  <a:cubicBezTo>
                    <a:pt x="12571" y="6668"/>
                    <a:pt x="12395" y="6055"/>
                    <a:pt x="12132" y="5879"/>
                  </a:cubicBezTo>
                  <a:cubicBezTo>
                    <a:pt x="10905" y="5090"/>
                    <a:pt x="8888" y="5090"/>
                    <a:pt x="7398" y="4915"/>
                  </a:cubicBezTo>
                  <a:cubicBezTo>
                    <a:pt x="7573" y="3424"/>
                    <a:pt x="7924" y="1583"/>
                    <a:pt x="7310" y="268"/>
                  </a:cubicBezTo>
                  <a:cubicBezTo>
                    <a:pt x="7194" y="75"/>
                    <a:pt x="7027" y="1"/>
                    <a:pt x="6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2"/>
            <p:cNvGrpSpPr/>
            <p:nvPr/>
          </p:nvGrpSpPr>
          <p:grpSpPr>
            <a:xfrm>
              <a:off x="985472" y="4093359"/>
              <a:ext cx="329567" cy="338855"/>
              <a:chOff x="2795725" y="686875"/>
              <a:chExt cx="803625" cy="826275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/>
          <p:nvPr/>
        </p:nvSpPr>
        <p:spPr>
          <a:xfrm>
            <a:off x="1739050" y="427675"/>
            <a:ext cx="5763848" cy="4177737"/>
          </a:xfrm>
          <a:custGeom>
            <a:avLst/>
            <a:gdLst/>
            <a:ahLst/>
            <a:cxnLst/>
            <a:rect l="l" t="t" r="r" b="b"/>
            <a:pathLst>
              <a:path w="131841" h="118973" extrusionOk="0">
                <a:moveTo>
                  <a:pt x="69261" y="2489"/>
                </a:moveTo>
                <a:cubicBezTo>
                  <a:pt x="74197" y="2489"/>
                  <a:pt x="79125" y="3306"/>
                  <a:pt x="83605" y="5150"/>
                </a:cubicBezTo>
                <a:cubicBezTo>
                  <a:pt x="83156" y="5135"/>
                  <a:pt x="82707" y="5127"/>
                  <a:pt x="82258" y="5127"/>
                </a:cubicBezTo>
                <a:cubicBezTo>
                  <a:pt x="80805" y="5127"/>
                  <a:pt x="79353" y="5210"/>
                  <a:pt x="77900" y="5404"/>
                </a:cubicBezTo>
                <a:cubicBezTo>
                  <a:pt x="75796" y="5131"/>
                  <a:pt x="73691" y="5002"/>
                  <a:pt x="71587" y="5002"/>
                </a:cubicBezTo>
                <a:cubicBezTo>
                  <a:pt x="70268" y="5002"/>
                  <a:pt x="68950" y="5053"/>
                  <a:pt x="67632" y="5150"/>
                </a:cubicBezTo>
                <a:lnTo>
                  <a:pt x="67061" y="5024"/>
                </a:lnTo>
                <a:cubicBezTo>
                  <a:pt x="64526" y="4326"/>
                  <a:pt x="61927" y="3883"/>
                  <a:pt x="59265" y="3566"/>
                </a:cubicBezTo>
                <a:cubicBezTo>
                  <a:pt x="62508" y="2871"/>
                  <a:pt x="65886" y="2489"/>
                  <a:pt x="69261" y="2489"/>
                </a:cubicBezTo>
                <a:close/>
                <a:moveTo>
                  <a:pt x="53624" y="6545"/>
                </a:moveTo>
                <a:cubicBezTo>
                  <a:pt x="51215" y="6862"/>
                  <a:pt x="48807" y="7432"/>
                  <a:pt x="46461" y="8129"/>
                </a:cubicBezTo>
                <a:cubicBezTo>
                  <a:pt x="47602" y="7559"/>
                  <a:pt x="48807" y="6988"/>
                  <a:pt x="50011" y="6545"/>
                </a:cubicBezTo>
                <a:close/>
                <a:moveTo>
                  <a:pt x="86457" y="10538"/>
                </a:moveTo>
                <a:lnTo>
                  <a:pt x="86457" y="10538"/>
                </a:lnTo>
                <a:cubicBezTo>
                  <a:pt x="88739" y="11235"/>
                  <a:pt x="90957" y="12123"/>
                  <a:pt x="93112" y="13137"/>
                </a:cubicBezTo>
                <a:cubicBezTo>
                  <a:pt x="93873" y="13517"/>
                  <a:pt x="94634" y="13897"/>
                  <a:pt x="95394" y="14278"/>
                </a:cubicBezTo>
                <a:cubicBezTo>
                  <a:pt x="96408" y="15736"/>
                  <a:pt x="97296" y="17320"/>
                  <a:pt x="98056" y="18905"/>
                </a:cubicBezTo>
                <a:cubicBezTo>
                  <a:pt x="94697" y="15482"/>
                  <a:pt x="90767" y="12693"/>
                  <a:pt x="86457" y="10538"/>
                </a:cubicBezTo>
                <a:close/>
                <a:moveTo>
                  <a:pt x="94507" y="9777"/>
                </a:moveTo>
                <a:cubicBezTo>
                  <a:pt x="98183" y="11299"/>
                  <a:pt x="101606" y="13454"/>
                  <a:pt x="104648" y="16116"/>
                </a:cubicBezTo>
                <a:cubicBezTo>
                  <a:pt x="113205" y="23785"/>
                  <a:pt x="117389" y="34751"/>
                  <a:pt x="118466" y="45970"/>
                </a:cubicBezTo>
                <a:cubicBezTo>
                  <a:pt x="118149" y="45653"/>
                  <a:pt x="117769" y="45400"/>
                  <a:pt x="117389" y="45146"/>
                </a:cubicBezTo>
                <a:cubicBezTo>
                  <a:pt x="117008" y="43752"/>
                  <a:pt x="116565" y="42421"/>
                  <a:pt x="116121" y="41026"/>
                </a:cubicBezTo>
                <a:cubicBezTo>
                  <a:pt x="114029" y="35258"/>
                  <a:pt x="111177" y="29997"/>
                  <a:pt x="106867" y="25687"/>
                </a:cubicBezTo>
                <a:cubicBezTo>
                  <a:pt x="106820" y="25641"/>
                  <a:pt x="106766" y="25621"/>
                  <a:pt x="106714" y="25621"/>
                </a:cubicBezTo>
                <a:cubicBezTo>
                  <a:pt x="106552" y="25621"/>
                  <a:pt x="106406" y="25812"/>
                  <a:pt x="106550" y="26004"/>
                </a:cubicBezTo>
                <a:cubicBezTo>
                  <a:pt x="109339" y="30377"/>
                  <a:pt x="111684" y="35005"/>
                  <a:pt x="113586" y="39885"/>
                </a:cubicBezTo>
                <a:cubicBezTo>
                  <a:pt x="114029" y="41089"/>
                  <a:pt x="114410" y="42357"/>
                  <a:pt x="114727" y="43625"/>
                </a:cubicBezTo>
                <a:cubicBezTo>
                  <a:pt x="114219" y="43371"/>
                  <a:pt x="113649" y="43181"/>
                  <a:pt x="113079" y="42991"/>
                </a:cubicBezTo>
                <a:cubicBezTo>
                  <a:pt x="112571" y="42167"/>
                  <a:pt x="112001" y="41470"/>
                  <a:pt x="111367" y="40836"/>
                </a:cubicBezTo>
                <a:lnTo>
                  <a:pt x="110860" y="40265"/>
                </a:lnTo>
                <a:cubicBezTo>
                  <a:pt x="108768" y="33927"/>
                  <a:pt x="105599" y="28032"/>
                  <a:pt x="101479" y="22835"/>
                </a:cubicBezTo>
                <a:cubicBezTo>
                  <a:pt x="101035" y="20680"/>
                  <a:pt x="100275" y="18588"/>
                  <a:pt x="99324" y="16623"/>
                </a:cubicBezTo>
                <a:lnTo>
                  <a:pt x="99324" y="16623"/>
                </a:lnTo>
                <a:lnTo>
                  <a:pt x="99514" y="16750"/>
                </a:lnTo>
                <a:cubicBezTo>
                  <a:pt x="101669" y="18144"/>
                  <a:pt x="103634" y="19982"/>
                  <a:pt x="105916" y="21187"/>
                </a:cubicBezTo>
                <a:cubicBezTo>
                  <a:pt x="105963" y="21210"/>
                  <a:pt x="106009" y="21220"/>
                  <a:pt x="106053" y="21220"/>
                </a:cubicBezTo>
                <a:cubicBezTo>
                  <a:pt x="106250" y="21220"/>
                  <a:pt x="106400" y="21013"/>
                  <a:pt x="106296" y="20806"/>
                </a:cubicBezTo>
                <a:cubicBezTo>
                  <a:pt x="105219" y="18778"/>
                  <a:pt x="103317" y="17130"/>
                  <a:pt x="101606" y="15672"/>
                </a:cubicBezTo>
                <a:cubicBezTo>
                  <a:pt x="99958" y="14341"/>
                  <a:pt x="98183" y="13073"/>
                  <a:pt x="96345" y="11932"/>
                </a:cubicBezTo>
                <a:cubicBezTo>
                  <a:pt x="95775" y="11235"/>
                  <a:pt x="95141" y="10475"/>
                  <a:pt x="94507" y="9777"/>
                </a:cubicBezTo>
                <a:close/>
                <a:moveTo>
                  <a:pt x="113649" y="50407"/>
                </a:moveTo>
                <a:lnTo>
                  <a:pt x="113649" y="50407"/>
                </a:lnTo>
                <a:cubicBezTo>
                  <a:pt x="114600" y="51801"/>
                  <a:pt x="115551" y="53259"/>
                  <a:pt x="116375" y="54717"/>
                </a:cubicBezTo>
                <a:lnTo>
                  <a:pt x="116375" y="55224"/>
                </a:lnTo>
                <a:cubicBezTo>
                  <a:pt x="116628" y="59471"/>
                  <a:pt x="116375" y="63781"/>
                  <a:pt x="115551" y="67965"/>
                </a:cubicBezTo>
                <a:cubicBezTo>
                  <a:pt x="115551" y="66253"/>
                  <a:pt x="115424" y="64542"/>
                  <a:pt x="115360" y="62830"/>
                </a:cubicBezTo>
                <a:cubicBezTo>
                  <a:pt x="115043" y="58710"/>
                  <a:pt x="114473" y="54527"/>
                  <a:pt x="113649" y="50407"/>
                </a:cubicBezTo>
                <a:close/>
                <a:moveTo>
                  <a:pt x="27953" y="17320"/>
                </a:moveTo>
                <a:lnTo>
                  <a:pt x="27953" y="17320"/>
                </a:lnTo>
                <a:cubicBezTo>
                  <a:pt x="25608" y="19032"/>
                  <a:pt x="23389" y="20933"/>
                  <a:pt x="21361" y="23025"/>
                </a:cubicBezTo>
                <a:cubicBezTo>
                  <a:pt x="18318" y="26004"/>
                  <a:pt x="15656" y="29363"/>
                  <a:pt x="13438" y="32976"/>
                </a:cubicBezTo>
                <a:cubicBezTo>
                  <a:pt x="11346" y="36526"/>
                  <a:pt x="9191" y="40456"/>
                  <a:pt x="8494" y="44576"/>
                </a:cubicBezTo>
                <a:cubicBezTo>
                  <a:pt x="8452" y="44745"/>
                  <a:pt x="8578" y="44886"/>
                  <a:pt x="8724" y="44886"/>
                </a:cubicBezTo>
                <a:cubicBezTo>
                  <a:pt x="8797" y="44886"/>
                  <a:pt x="8874" y="44850"/>
                  <a:pt x="8938" y="44766"/>
                </a:cubicBezTo>
                <a:cubicBezTo>
                  <a:pt x="10649" y="41723"/>
                  <a:pt x="12107" y="38491"/>
                  <a:pt x="13945" y="35512"/>
                </a:cubicBezTo>
                <a:cubicBezTo>
                  <a:pt x="15846" y="32406"/>
                  <a:pt x="18002" y="29553"/>
                  <a:pt x="20474" y="26891"/>
                </a:cubicBezTo>
                <a:cubicBezTo>
                  <a:pt x="22946" y="24166"/>
                  <a:pt x="25671" y="21694"/>
                  <a:pt x="28650" y="19475"/>
                </a:cubicBezTo>
                <a:lnTo>
                  <a:pt x="28650" y="19475"/>
                </a:lnTo>
                <a:cubicBezTo>
                  <a:pt x="27256" y="21187"/>
                  <a:pt x="25988" y="22961"/>
                  <a:pt x="24910" y="24800"/>
                </a:cubicBezTo>
                <a:cubicBezTo>
                  <a:pt x="13882" y="37413"/>
                  <a:pt x="8684" y="54273"/>
                  <a:pt x="11346" y="70373"/>
                </a:cubicBezTo>
                <a:cubicBezTo>
                  <a:pt x="11156" y="71324"/>
                  <a:pt x="11029" y="72275"/>
                  <a:pt x="10902" y="73226"/>
                </a:cubicBezTo>
                <a:cubicBezTo>
                  <a:pt x="9825" y="70880"/>
                  <a:pt x="9001" y="68408"/>
                  <a:pt x="8430" y="65936"/>
                </a:cubicBezTo>
                <a:cubicBezTo>
                  <a:pt x="7860" y="63211"/>
                  <a:pt x="7480" y="60485"/>
                  <a:pt x="7353" y="57760"/>
                </a:cubicBezTo>
                <a:cubicBezTo>
                  <a:pt x="7163" y="55161"/>
                  <a:pt x="7670" y="52309"/>
                  <a:pt x="7163" y="49773"/>
                </a:cubicBezTo>
                <a:cubicBezTo>
                  <a:pt x="7128" y="49668"/>
                  <a:pt x="7035" y="49621"/>
                  <a:pt x="6949" y="49621"/>
                </a:cubicBezTo>
                <a:cubicBezTo>
                  <a:pt x="6878" y="49621"/>
                  <a:pt x="6811" y="49653"/>
                  <a:pt x="6782" y="49710"/>
                </a:cubicBezTo>
                <a:cubicBezTo>
                  <a:pt x="5705" y="51358"/>
                  <a:pt x="5578" y="53703"/>
                  <a:pt x="5388" y="55668"/>
                </a:cubicBezTo>
                <a:cubicBezTo>
                  <a:pt x="5134" y="57950"/>
                  <a:pt x="5134" y="60295"/>
                  <a:pt x="5451" y="62577"/>
                </a:cubicBezTo>
                <a:cubicBezTo>
                  <a:pt x="5642" y="64542"/>
                  <a:pt x="6022" y="66507"/>
                  <a:pt x="6529" y="68472"/>
                </a:cubicBezTo>
                <a:cubicBezTo>
                  <a:pt x="3170" y="60422"/>
                  <a:pt x="2662" y="51485"/>
                  <a:pt x="5198" y="43118"/>
                </a:cubicBezTo>
                <a:cubicBezTo>
                  <a:pt x="8811" y="31709"/>
                  <a:pt x="17051" y="22328"/>
                  <a:pt x="27953" y="17320"/>
                </a:cubicBezTo>
                <a:close/>
                <a:moveTo>
                  <a:pt x="13755" y="83747"/>
                </a:moveTo>
                <a:cubicBezTo>
                  <a:pt x="15213" y="85586"/>
                  <a:pt x="16797" y="87360"/>
                  <a:pt x="18509" y="89008"/>
                </a:cubicBezTo>
                <a:cubicBezTo>
                  <a:pt x="19586" y="90720"/>
                  <a:pt x="20790" y="92304"/>
                  <a:pt x="22058" y="93889"/>
                </a:cubicBezTo>
                <a:cubicBezTo>
                  <a:pt x="22819" y="94776"/>
                  <a:pt x="23579" y="95664"/>
                  <a:pt x="24340" y="96488"/>
                </a:cubicBezTo>
                <a:cubicBezTo>
                  <a:pt x="20981" y="94206"/>
                  <a:pt x="17875" y="91544"/>
                  <a:pt x="15022" y="88691"/>
                </a:cubicBezTo>
                <a:lnTo>
                  <a:pt x="14959" y="88628"/>
                </a:lnTo>
                <a:cubicBezTo>
                  <a:pt x="14642" y="87741"/>
                  <a:pt x="14389" y="86790"/>
                  <a:pt x="14135" y="85839"/>
                </a:cubicBezTo>
                <a:cubicBezTo>
                  <a:pt x="14008" y="85142"/>
                  <a:pt x="13882" y="84445"/>
                  <a:pt x="13755" y="83747"/>
                </a:cubicBezTo>
                <a:close/>
                <a:moveTo>
                  <a:pt x="120495" y="51168"/>
                </a:moveTo>
                <a:cubicBezTo>
                  <a:pt x="122206" y="52942"/>
                  <a:pt x="123664" y="54844"/>
                  <a:pt x="124931" y="56936"/>
                </a:cubicBezTo>
                <a:cubicBezTo>
                  <a:pt x="128291" y="62450"/>
                  <a:pt x="129622" y="68915"/>
                  <a:pt x="128798" y="75254"/>
                </a:cubicBezTo>
                <a:cubicBezTo>
                  <a:pt x="127340" y="84952"/>
                  <a:pt x="121255" y="92938"/>
                  <a:pt x="113395" y="98326"/>
                </a:cubicBezTo>
                <a:cubicBezTo>
                  <a:pt x="113776" y="97882"/>
                  <a:pt x="114093" y="97439"/>
                  <a:pt x="114473" y="96931"/>
                </a:cubicBezTo>
                <a:cubicBezTo>
                  <a:pt x="118339" y="91544"/>
                  <a:pt x="121255" y="84508"/>
                  <a:pt x="121319" y="77726"/>
                </a:cubicBezTo>
                <a:cubicBezTo>
                  <a:pt x="121319" y="77552"/>
                  <a:pt x="121165" y="77454"/>
                  <a:pt x="121017" y="77454"/>
                </a:cubicBezTo>
                <a:cubicBezTo>
                  <a:pt x="120895" y="77454"/>
                  <a:pt x="120777" y="77520"/>
                  <a:pt x="120748" y="77662"/>
                </a:cubicBezTo>
                <a:cubicBezTo>
                  <a:pt x="118910" y="83367"/>
                  <a:pt x="116628" y="88755"/>
                  <a:pt x="112762" y="93382"/>
                </a:cubicBezTo>
                <a:cubicBezTo>
                  <a:pt x="109022" y="97946"/>
                  <a:pt x="104331" y="101622"/>
                  <a:pt x="99071" y="104157"/>
                </a:cubicBezTo>
                <a:lnTo>
                  <a:pt x="99007" y="104157"/>
                </a:lnTo>
                <a:cubicBezTo>
                  <a:pt x="99641" y="103397"/>
                  <a:pt x="100275" y="102509"/>
                  <a:pt x="100845" y="101685"/>
                </a:cubicBezTo>
                <a:cubicBezTo>
                  <a:pt x="104585" y="98706"/>
                  <a:pt x="107754" y="95093"/>
                  <a:pt x="110290" y="91037"/>
                </a:cubicBezTo>
                <a:cubicBezTo>
                  <a:pt x="112001" y="88184"/>
                  <a:pt x="113269" y="85142"/>
                  <a:pt x="114093" y="81973"/>
                </a:cubicBezTo>
                <a:cubicBezTo>
                  <a:pt x="117262" y="75634"/>
                  <a:pt x="119037" y="68725"/>
                  <a:pt x="119417" y="61690"/>
                </a:cubicBezTo>
                <a:cubicBezTo>
                  <a:pt x="120495" y="64605"/>
                  <a:pt x="121382" y="67584"/>
                  <a:pt x="122396" y="70563"/>
                </a:cubicBezTo>
                <a:cubicBezTo>
                  <a:pt x="122396" y="70595"/>
                  <a:pt x="122444" y="70611"/>
                  <a:pt x="122491" y="70611"/>
                </a:cubicBezTo>
                <a:cubicBezTo>
                  <a:pt x="122539" y="70611"/>
                  <a:pt x="122586" y="70595"/>
                  <a:pt x="122586" y="70563"/>
                </a:cubicBezTo>
                <a:cubicBezTo>
                  <a:pt x="122967" y="65810"/>
                  <a:pt x="121826" y="60992"/>
                  <a:pt x="120178" y="56555"/>
                </a:cubicBezTo>
                <a:cubicBezTo>
                  <a:pt x="120304" y="54781"/>
                  <a:pt x="120431" y="53006"/>
                  <a:pt x="120495" y="51168"/>
                </a:cubicBezTo>
                <a:close/>
                <a:moveTo>
                  <a:pt x="42214" y="108594"/>
                </a:moveTo>
                <a:cubicBezTo>
                  <a:pt x="49187" y="111510"/>
                  <a:pt x="56603" y="113095"/>
                  <a:pt x="64209" y="113348"/>
                </a:cubicBezTo>
                <a:lnTo>
                  <a:pt x="63385" y="113665"/>
                </a:lnTo>
                <a:cubicBezTo>
                  <a:pt x="60406" y="114299"/>
                  <a:pt x="57427" y="114616"/>
                  <a:pt x="54384" y="114616"/>
                </a:cubicBezTo>
                <a:cubicBezTo>
                  <a:pt x="50074" y="113221"/>
                  <a:pt x="45954" y="111193"/>
                  <a:pt x="42214" y="108594"/>
                </a:cubicBezTo>
                <a:close/>
                <a:moveTo>
                  <a:pt x="18318" y="96171"/>
                </a:moveTo>
                <a:lnTo>
                  <a:pt x="18318" y="96171"/>
                </a:lnTo>
                <a:cubicBezTo>
                  <a:pt x="19586" y="97312"/>
                  <a:pt x="20917" y="98389"/>
                  <a:pt x="22248" y="99403"/>
                </a:cubicBezTo>
                <a:cubicBezTo>
                  <a:pt x="26242" y="102256"/>
                  <a:pt x="30678" y="104601"/>
                  <a:pt x="35369" y="106186"/>
                </a:cubicBezTo>
                <a:cubicBezTo>
                  <a:pt x="38602" y="109228"/>
                  <a:pt x="42214" y="111827"/>
                  <a:pt x="46144" y="113919"/>
                </a:cubicBezTo>
                <a:cubicBezTo>
                  <a:pt x="43355" y="113348"/>
                  <a:pt x="40693" y="112651"/>
                  <a:pt x="38031" y="111700"/>
                </a:cubicBezTo>
                <a:cubicBezTo>
                  <a:pt x="37983" y="111682"/>
                  <a:pt x="37935" y="111674"/>
                  <a:pt x="37890" y="111674"/>
                </a:cubicBezTo>
                <a:cubicBezTo>
                  <a:pt x="37460" y="111674"/>
                  <a:pt x="37192" y="112422"/>
                  <a:pt x="37651" y="112651"/>
                </a:cubicBezTo>
                <a:cubicBezTo>
                  <a:pt x="40947" y="114362"/>
                  <a:pt x="44496" y="115567"/>
                  <a:pt x="48109" y="116264"/>
                </a:cubicBezTo>
                <a:cubicBezTo>
                  <a:pt x="39362" y="116074"/>
                  <a:pt x="30932" y="112524"/>
                  <a:pt x="24720" y="106376"/>
                </a:cubicBezTo>
                <a:cubicBezTo>
                  <a:pt x="24213" y="105869"/>
                  <a:pt x="23770" y="105425"/>
                  <a:pt x="23326" y="104918"/>
                </a:cubicBezTo>
                <a:lnTo>
                  <a:pt x="23326" y="104918"/>
                </a:lnTo>
                <a:cubicBezTo>
                  <a:pt x="24023" y="105488"/>
                  <a:pt x="24784" y="105995"/>
                  <a:pt x="25481" y="106503"/>
                </a:cubicBezTo>
                <a:cubicBezTo>
                  <a:pt x="27192" y="107707"/>
                  <a:pt x="29411" y="109291"/>
                  <a:pt x="31439" y="109482"/>
                </a:cubicBezTo>
                <a:cubicBezTo>
                  <a:pt x="31629" y="109482"/>
                  <a:pt x="31693" y="109291"/>
                  <a:pt x="31566" y="109228"/>
                </a:cubicBezTo>
                <a:cubicBezTo>
                  <a:pt x="30742" y="108531"/>
                  <a:pt x="29791" y="107897"/>
                  <a:pt x="28777" y="107327"/>
                </a:cubicBezTo>
                <a:cubicBezTo>
                  <a:pt x="27636" y="106566"/>
                  <a:pt x="26558" y="105742"/>
                  <a:pt x="25544" y="104855"/>
                </a:cubicBezTo>
                <a:cubicBezTo>
                  <a:pt x="23706" y="103270"/>
                  <a:pt x="21995" y="101495"/>
                  <a:pt x="20537" y="99530"/>
                </a:cubicBezTo>
                <a:cubicBezTo>
                  <a:pt x="19713" y="98453"/>
                  <a:pt x="19016" y="97312"/>
                  <a:pt x="18318" y="96171"/>
                </a:cubicBezTo>
                <a:close/>
                <a:moveTo>
                  <a:pt x="81259" y="111637"/>
                </a:moveTo>
                <a:cubicBezTo>
                  <a:pt x="82317" y="111715"/>
                  <a:pt x="83375" y="111769"/>
                  <a:pt x="84433" y="111769"/>
                </a:cubicBezTo>
                <a:cubicBezTo>
                  <a:pt x="85086" y="111769"/>
                  <a:pt x="85740" y="111749"/>
                  <a:pt x="86394" y="111700"/>
                </a:cubicBezTo>
                <a:lnTo>
                  <a:pt x="86394" y="111700"/>
                </a:lnTo>
                <a:cubicBezTo>
                  <a:pt x="84746" y="112587"/>
                  <a:pt x="83098" y="113348"/>
                  <a:pt x="81386" y="113982"/>
                </a:cubicBezTo>
                <a:cubicBezTo>
                  <a:pt x="76819" y="115727"/>
                  <a:pt x="71962" y="116599"/>
                  <a:pt x="67083" y="116599"/>
                </a:cubicBezTo>
                <a:cubicBezTo>
                  <a:pt x="65935" y="116599"/>
                  <a:pt x="64785" y="116551"/>
                  <a:pt x="63639" y="116454"/>
                </a:cubicBezTo>
                <a:cubicBezTo>
                  <a:pt x="64019" y="116391"/>
                  <a:pt x="64399" y="116327"/>
                  <a:pt x="64779" y="116264"/>
                </a:cubicBezTo>
                <a:cubicBezTo>
                  <a:pt x="68329" y="115567"/>
                  <a:pt x="71815" y="114426"/>
                  <a:pt x="75111" y="112778"/>
                </a:cubicBezTo>
                <a:cubicBezTo>
                  <a:pt x="76062" y="112651"/>
                  <a:pt x="77076" y="112524"/>
                  <a:pt x="78027" y="112334"/>
                </a:cubicBezTo>
                <a:cubicBezTo>
                  <a:pt x="79104" y="112144"/>
                  <a:pt x="80182" y="111890"/>
                  <a:pt x="81259" y="111637"/>
                </a:cubicBezTo>
                <a:close/>
                <a:moveTo>
                  <a:pt x="69064" y="1"/>
                </a:moveTo>
                <a:cubicBezTo>
                  <a:pt x="63036" y="1"/>
                  <a:pt x="56983" y="1237"/>
                  <a:pt x="51279" y="3439"/>
                </a:cubicBezTo>
                <a:lnTo>
                  <a:pt x="51025" y="3439"/>
                </a:lnTo>
                <a:cubicBezTo>
                  <a:pt x="41137" y="4073"/>
                  <a:pt x="30235" y="7686"/>
                  <a:pt x="23262" y="15038"/>
                </a:cubicBezTo>
                <a:cubicBezTo>
                  <a:pt x="23211" y="15090"/>
                  <a:pt x="23284" y="15182"/>
                  <a:pt x="23348" y="15182"/>
                </a:cubicBezTo>
                <a:cubicBezTo>
                  <a:pt x="23363" y="15182"/>
                  <a:pt x="23377" y="15177"/>
                  <a:pt x="23389" y="15165"/>
                </a:cubicBezTo>
                <a:cubicBezTo>
                  <a:pt x="27636" y="12693"/>
                  <a:pt x="32200" y="10538"/>
                  <a:pt x="36827" y="8890"/>
                </a:cubicBezTo>
                <a:cubicBezTo>
                  <a:pt x="38982" y="8193"/>
                  <a:pt x="41137" y="7622"/>
                  <a:pt x="43355" y="7242"/>
                </a:cubicBezTo>
                <a:lnTo>
                  <a:pt x="43355" y="7242"/>
                </a:lnTo>
                <a:cubicBezTo>
                  <a:pt x="41898" y="8066"/>
                  <a:pt x="40503" y="8953"/>
                  <a:pt x="39235" y="9841"/>
                </a:cubicBezTo>
                <a:cubicBezTo>
                  <a:pt x="38094" y="10665"/>
                  <a:pt x="37017" y="11425"/>
                  <a:pt x="35939" y="12376"/>
                </a:cubicBezTo>
                <a:cubicBezTo>
                  <a:pt x="35686" y="12503"/>
                  <a:pt x="35496" y="12566"/>
                  <a:pt x="35306" y="12693"/>
                </a:cubicBezTo>
                <a:cubicBezTo>
                  <a:pt x="28143" y="14531"/>
                  <a:pt x="21488" y="18081"/>
                  <a:pt x="15973" y="23088"/>
                </a:cubicBezTo>
                <a:cubicBezTo>
                  <a:pt x="5451" y="32723"/>
                  <a:pt x="0" y="47111"/>
                  <a:pt x="2662" y="61246"/>
                </a:cubicBezTo>
                <a:cubicBezTo>
                  <a:pt x="3740" y="66824"/>
                  <a:pt x="6022" y="72085"/>
                  <a:pt x="9445" y="76648"/>
                </a:cubicBezTo>
                <a:cubicBezTo>
                  <a:pt x="9762" y="77346"/>
                  <a:pt x="10142" y="78043"/>
                  <a:pt x="10522" y="78803"/>
                </a:cubicBezTo>
                <a:cubicBezTo>
                  <a:pt x="10586" y="80578"/>
                  <a:pt x="10712" y="82353"/>
                  <a:pt x="11029" y="84128"/>
                </a:cubicBezTo>
                <a:cubicBezTo>
                  <a:pt x="9001" y="81466"/>
                  <a:pt x="7099" y="78613"/>
                  <a:pt x="5388" y="75634"/>
                </a:cubicBezTo>
                <a:cubicBezTo>
                  <a:pt x="5346" y="75592"/>
                  <a:pt x="5289" y="75571"/>
                  <a:pt x="5235" y="75571"/>
                </a:cubicBezTo>
                <a:cubicBezTo>
                  <a:pt x="5127" y="75571"/>
                  <a:pt x="5029" y="75655"/>
                  <a:pt x="5071" y="75824"/>
                </a:cubicBezTo>
                <a:cubicBezTo>
                  <a:pt x="6656" y="81022"/>
                  <a:pt x="9191" y="85966"/>
                  <a:pt x="12677" y="90149"/>
                </a:cubicBezTo>
                <a:cubicBezTo>
                  <a:pt x="13755" y="93192"/>
                  <a:pt x="15276" y="95981"/>
                  <a:pt x="17178" y="98516"/>
                </a:cubicBezTo>
                <a:cubicBezTo>
                  <a:pt x="18318" y="101051"/>
                  <a:pt x="19776" y="103397"/>
                  <a:pt x="21488" y="105552"/>
                </a:cubicBezTo>
                <a:cubicBezTo>
                  <a:pt x="25544" y="110559"/>
                  <a:pt x="30869" y="114299"/>
                  <a:pt x="36954" y="116391"/>
                </a:cubicBezTo>
                <a:cubicBezTo>
                  <a:pt x="40903" y="117720"/>
                  <a:pt x="45057" y="118410"/>
                  <a:pt x="49204" y="118410"/>
                </a:cubicBezTo>
                <a:cubicBezTo>
                  <a:pt x="51580" y="118410"/>
                  <a:pt x="53954" y="118183"/>
                  <a:pt x="56286" y="117722"/>
                </a:cubicBezTo>
                <a:cubicBezTo>
                  <a:pt x="56793" y="117848"/>
                  <a:pt x="57237" y="117975"/>
                  <a:pt x="57680" y="118039"/>
                </a:cubicBezTo>
                <a:cubicBezTo>
                  <a:pt x="60597" y="118664"/>
                  <a:pt x="63604" y="118973"/>
                  <a:pt x="66623" y="118973"/>
                </a:cubicBezTo>
                <a:cubicBezTo>
                  <a:pt x="75545" y="118973"/>
                  <a:pt x="84583" y="116275"/>
                  <a:pt x="91781" y="111066"/>
                </a:cubicBezTo>
                <a:cubicBezTo>
                  <a:pt x="97613" y="109925"/>
                  <a:pt x="103127" y="107453"/>
                  <a:pt x="107818" y="103777"/>
                </a:cubicBezTo>
                <a:cubicBezTo>
                  <a:pt x="112508" y="101685"/>
                  <a:pt x="116818" y="98770"/>
                  <a:pt x="120495" y="95157"/>
                </a:cubicBezTo>
                <a:cubicBezTo>
                  <a:pt x="125565" y="90276"/>
                  <a:pt x="129051" y="84001"/>
                  <a:pt x="130573" y="77155"/>
                </a:cubicBezTo>
                <a:cubicBezTo>
                  <a:pt x="131840" y="70563"/>
                  <a:pt x="130953" y="63781"/>
                  <a:pt x="127974" y="57760"/>
                </a:cubicBezTo>
                <a:cubicBezTo>
                  <a:pt x="126389" y="54400"/>
                  <a:pt x="124171" y="51294"/>
                  <a:pt x="121572" y="48696"/>
                </a:cubicBezTo>
                <a:cubicBezTo>
                  <a:pt x="121192" y="48315"/>
                  <a:pt x="120811" y="47998"/>
                  <a:pt x="120431" y="47618"/>
                </a:cubicBezTo>
                <a:cubicBezTo>
                  <a:pt x="120241" y="41723"/>
                  <a:pt x="119037" y="35955"/>
                  <a:pt x="116882" y="30441"/>
                </a:cubicBezTo>
                <a:cubicBezTo>
                  <a:pt x="112571" y="19475"/>
                  <a:pt x="104015" y="10411"/>
                  <a:pt x="92542" y="6798"/>
                </a:cubicBezTo>
                <a:cubicBezTo>
                  <a:pt x="91781" y="6545"/>
                  <a:pt x="90957" y="6355"/>
                  <a:pt x="90133" y="6164"/>
                </a:cubicBezTo>
                <a:cubicBezTo>
                  <a:pt x="87788" y="4516"/>
                  <a:pt x="85189" y="3185"/>
                  <a:pt x="82527" y="2235"/>
                </a:cubicBezTo>
                <a:cubicBezTo>
                  <a:pt x="78162" y="707"/>
                  <a:pt x="73620" y="1"/>
                  <a:pt x="69064" y="1"/>
                </a:cubicBezTo>
                <a:close/>
              </a:path>
            </a:pathLst>
          </a:custGeom>
          <a:solidFill>
            <a:srgbClr val="45B0E6">
              <a:alpha val="12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2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70" name="Google Shape;70;p2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2"/>
          <p:cNvSpPr txBox="1">
            <a:spLocks noGrp="1"/>
          </p:cNvSpPr>
          <p:nvPr>
            <p:ph type="ctrTitle"/>
          </p:nvPr>
        </p:nvSpPr>
        <p:spPr>
          <a:xfrm>
            <a:off x="1672000" y="1215575"/>
            <a:ext cx="5799900" cy="17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" name="Google Shape;75;p2">
            <a:hlinkClick r:id="" action="ppaction://hlinkshowjump?jump=nextslide"/>
          </p:cNvPr>
          <p:cNvSpPr txBox="1">
            <a:spLocks noGrp="1"/>
          </p:cNvSpPr>
          <p:nvPr>
            <p:ph type="subTitle" idx="1"/>
          </p:nvPr>
        </p:nvSpPr>
        <p:spPr>
          <a:xfrm>
            <a:off x="3683525" y="3161625"/>
            <a:ext cx="1776900" cy="1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3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78" name="Google Shape;78;p3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" name="Google Shape;87;p3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07" name="Google Shape;107;p3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3"/>
            <p:cNvSpPr/>
            <p:nvPr/>
          </p:nvSpPr>
          <p:spPr>
            <a:xfrm>
              <a:off x="4442951" y="1564662"/>
              <a:ext cx="257740" cy="242675"/>
            </a:xfrm>
            <a:custGeom>
              <a:avLst/>
              <a:gdLst/>
              <a:ahLst/>
              <a:cxnLst/>
              <a:rect l="l" t="t" r="r" b="b"/>
              <a:pathLst>
                <a:path w="11292" h="10632" extrusionOk="0">
                  <a:moveTo>
                    <a:pt x="8169" y="0"/>
                  </a:moveTo>
                  <a:cubicBezTo>
                    <a:pt x="8033" y="0"/>
                    <a:pt x="7895" y="29"/>
                    <a:pt x="7784" y="85"/>
                  </a:cubicBezTo>
                  <a:cubicBezTo>
                    <a:pt x="6732" y="874"/>
                    <a:pt x="5943" y="2540"/>
                    <a:pt x="5242" y="3855"/>
                  </a:cubicBezTo>
                  <a:cubicBezTo>
                    <a:pt x="4277" y="3241"/>
                    <a:pt x="3225" y="2628"/>
                    <a:pt x="2260" y="2102"/>
                  </a:cubicBezTo>
                  <a:cubicBezTo>
                    <a:pt x="2051" y="1967"/>
                    <a:pt x="1841" y="1909"/>
                    <a:pt x="1643" y="1909"/>
                  </a:cubicBezTo>
                  <a:cubicBezTo>
                    <a:pt x="682" y="1909"/>
                    <a:pt x="0" y="3274"/>
                    <a:pt x="945" y="3855"/>
                  </a:cubicBezTo>
                  <a:cubicBezTo>
                    <a:pt x="2173" y="4557"/>
                    <a:pt x="3137" y="5083"/>
                    <a:pt x="4189" y="5696"/>
                  </a:cubicBezTo>
                  <a:cubicBezTo>
                    <a:pt x="3576" y="6749"/>
                    <a:pt x="2874" y="7888"/>
                    <a:pt x="2260" y="8941"/>
                  </a:cubicBezTo>
                  <a:cubicBezTo>
                    <a:pt x="1812" y="9646"/>
                    <a:pt x="2628" y="10632"/>
                    <a:pt x="3340" y="10632"/>
                  </a:cubicBezTo>
                  <a:cubicBezTo>
                    <a:pt x="3601" y="10632"/>
                    <a:pt x="3849" y="10498"/>
                    <a:pt x="4014" y="10168"/>
                  </a:cubicBezTo>
                  <a:cubicBezTo>
                    <a:pt x="4716" y="8941"/>
                    <a:pt x="5417" y="7888"/>
                    <a:pt x="6118" y="6661"/>
                  </a:cubicBezTo>
                  <a:cubicBezTo>
                    <a:pt x="7385" y="7337"/>
                    <a:pt x="9059" y="8419"/>
                    <a:pt x="10591" y="8419"/>
                  </a:cubicBezTo>
                  <a:cubicBezTo>
                    <a:pt x="10650" y="8419"/>
                    <a:pt x="10708" y="8418"/>
                    <a:pt x="10765" y="8415"/>
                  </a:cubicBezTo>
                  <a:cubicBezTo>
                    <a:pt x="11204" y="8415"/>
                    <a:pt x="11292" y="7801"/>
                    <a:pt x="11028" y="7450"/>
                  </a:cubicBezTo>
                  <a:cubicBezTo>
                    <a:pt x="10239" y="6310"/>
                    <a:pt x="8398" y="5521"/>
                    <a:pt x="7083" y="4820"/>
                  </a:cubicBezTo>
                  <a:cubicBezTo>
                    <a:pt x="7784" y="3504"/>
                    <a:pt x="8836" y="1926"/>
                    <a:pt x="8749" y="436"/>
                  </a:cubicBezTo>
                  <a:cubicBezTo>
                    <a:pt x="8749" y="136"/>
                    <a:pt x="8462" y="0"/>
                    <a:pt x="816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" name="Google Shape;118;p3"/>
            <p:cNvGrpSpPr/>
            <p:nvPr/>
          </p:nvGrpSpPr>
          <p:grpSpPr>
            <a:xfrm>
              <a:off x="7505022" y="2729085"/>
              <a:ext cx="307949" cy="316629"/>
              <a:chOff x="2795725" y="686875"/>
              <a:chExt cx="803625" cy="8262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3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3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30" name="Google Shape;130;p3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" name="Google Shape;132;p3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3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34" name="Google Shape;134;p3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47615" y="1385470"/>
              <a:ext cx="3069588" cy="2224795"/>
            </a:xfrm>
            <a:custGeom>
              <a:avLst/>
              <a:gdLst/>
              <a:ahLst/>
              <a:cxnLst/>
              <a:rect l="l" t="t" r="r" b="b"/>
              <a:pathLst>
                <a:path w="131841" h="118973" extrusionOk="0">
                  <a:moveTo>
                    <a:pt x="69261" y="2489"/>
                  </a:moveTo>
                  <a:cubicBezTo>
                    <a:pt x="74197" y="2489"/>
                    <a:pt x="79125" y="3306"/>
                    <a:pt x="83605" y="5150"/>
                  </a:cubicBezTo>
                  <a:cubicBezTo>
                    <a:pt x="83156" y="5135"/>
                    <a:pt x="82707" y="5127"/>
                    <a:pt x="82258" y="5127"/>
                  </a:cubicBezTo>
                  <a:cubicBezTo>
                    <a:pt x="80805" y="5127"/>
                    <a:pt x="79353" y="5210"/>
                    <a:pt x="77900" y="5404"/>
                  </a:cubicBezTo>
                  <a:cubicBezTo>
                    <a:pt x="75796" y="5131"/>
                    <a:pt x="73691" y="5002"/>
                    <a:pt x="71587" y="5002"/>
                  </a:cubicBezTo>
                  <a:cubicBezTo>
                    <a:pt x="70268" y="5002"/>
                    <a:pt x="68950" y="5053"/>
                    <a:pt x="67632" y="5150"/>
                  </a:cubicBezTo>
                  <a:lnTo>
                    <a:pt x="67061" y="5024"/>
                  </a:lnTo>
                  <a:cubicBezTo>
                    <a:pt x="64526" y="4326"/>
                    <a:pt x="61927" y="3883"/>
                    <a:pt x="59265" y="3566"/>
                  </a:cubicBezTo>
                  <a:cubicBezTo>
                    <a:pt x="62508" y="2871"/>
                    <a:pt x="65886" y="2489"/>
                    <a:pt x="69261" y="2489"/>
                  </a:cubicBezTo>
                  <a:close/>
                  <a:moveTo>
                    <a:pt x="53624" y="6545"/>
                  </a:moveTo>
                  <a:cubicBezTo>
                    <a:pt x="51215" y="6862"/>
                    <a:pt x="48807" y="7432"/>
                    <a:pt x="46461" y="8129"/>
                  </a:cubicBezTo>
                  <a:cubicBezTo>
                    <a:pt x="47602" y="7559"/>
                    <a:pt x="48807" y="6988"/>
                    <a:pt x="50011" y="6545"/>
                  </a:cubicBezTo>
                  <a:close/>
                  <a:moveTo>
                    <a:pt x="86457" y="10538"/>
                  </a:moveTo>
                  <a:lnTo>
                    <a:pt x="86457" y="10538"/>
                  </a:lnTo>
                  <a:cubicBezTo>
                    <a:pt x="88739" y="11235"/>
                    <a:pt x="90957" y="12123"/>
                    <a:pt x="93112" y="13137"/>
                  </a:cubicBezTo>
                  <a:cubicBezTo>
                    <a:pt x="93873" y="13517"/>
                    <a:pt x="94634" y="13897"/>
                    <a:pt x="95394" y="14278"/>
                  </a:cubicBezTo>
                  <a:cubicBezTo>
                    <a:pt x="96408" y="15736"/>
                    <a:pt x="97296" y="17320"/>
                    <a:pt x="98056" y="18905"/>
                  </a:cubicBezTo>
                  <a:cubicBezTo>
                    <a:pt x="94697" y="15482"/>
                    <a:pt x="90767" y="12693"/>
                    <a:pt x="86457" y="10538"/>
                  </a:cubicBezTo>
                  <a:close/>
                  <a:moveTo>
                    <a:pt x="94507" y="9777"/>
                  </a:moveTo>
                  <a:cubicBezTo>
                    <a:pt x="98183" y="11299"/>
                    <a:pt x="101606" y="13454"/>
                    <a:pt x="104648" y="16116"/>
                  </a:cubicBezTo>
                  <a:cubicBezTo>
                    <a:pt x="113205" y="23785"/>
                    <a:pt x="117389" y="34751"/>
                    <a:pt x="118466" y="45970"/>
                  </a:cubicBezTo>
                  <a:cubicBezTo>
                    <a:pt x="118149" y="45653"/>
                    <a:pt x="117769" y="45400"/>
                    <a:pt x="117389" y="45146"/>
                  </a:cubicBezTo>
                  <a:cubicBezTo>
                    <a:pt x="117008" y="43752"/>
                    <a:pt x="116565" y="42421"/>
                    <a:pt x="116121" y="41026"/>
                  </a:cubicBezTo>
                  <a:cubicBezTo>
                    <a:pt x="114029" y="35258"/>
                    <a:pt x="111177" y="29997"/>
                    <a:pt x="106867" y="25687"/>
                  </a:cubicBezTo>
                  <a:cubicBezTo>
                    <a:pt x="106820" y="25641"/>
                    <a:pt x="106766" y="25621"/>
                    <a:pt x="106714" y="25621"/>
                  </a:cubicBezTo>
                  <a:cubicBezTo>
                    <a:pt x="106552" y="25621"/>
                    <a:pt x="106406" y="25812"/>
                    <a:pt x="106550" y="26004"/>
                  </a:cubicBezTo>
                  <a:cubicBezTo>
                    <a:pt x="109339" y="30377"/>
                    <a:pt x="111684" y="35005"/>
                    <a:pt x="113586" y="39885"/>
                  </a:cubicBezTo>
                  <a:cubicBezTo>
                    <a:pt x="114029" y="41089"/>
                    <a:pt x="114410" y="42357"/>
                    <a:pt x="114727" y="43625"/>
                  </a:cubicBezTo>
                  <a:cubicBezTo>
                    <a:pt x="114219" y="43371"/>
                    <a:pt x="113649" y="43181"/>
                    <a:pt x="113079" y="42991"/>
                  </a:cubicBezTo>
                  <a:cubicBezTo>
                    <a:pt x="112571" y="42167"/>
                    <a:pt x="112001" y="41470"/>
                    <a:pt x="111367" y="40836"/>
                  </a:cubicBezTo>
                  <a:lnTo>
                    <a:pt x="110860" y="40265"/>
                  </a:lnTo>
                  <a:cubicBezTo>
                    <a:pt x="108768" y="33927"/>
                    <a:pt x="105599" y="28032"/>
                    <a:pt x="101479" y="22835"/>
                  </a:cubicBezTo>
                  <a:cubicBezTo>
                    <a:pt x="101035" y="20680"/>
                    <a:pt x="100275" y="18588"/>
                    <a:pt x="99324" y="16623"/>
                  </a:cubicBezTo>
                  <a:lnTo>
                    <a:pt x="99324" y="16623"/>
                  </a:lnTo>
                  <a:lnTo>
                    <a:pt x="99514" y="16750"/>
                  </a:lnTo>
                  <a:cubicBezTo>
                    <a:pt x="101669" y="18144"/>
                    <a:pt x="103634" y="19982"/>
                    <a:pt x="105916" y="21187"/>
                  </a:cubicBezTo>
                  <a:cubicBezTo>
                    <a:pt x="105963" y="21210"/>
                    <a:pt x="106009" y="21220"/>
                    <a:pt x="106053" y="21220"/>
                  </a:cubicBezTo>
                  <a:cubicBezTo>
                    <a:pt x="106250" y="21220"/>
                    <a:pt x="106400" y="21013"/>
                    <a:pt x="106296" y="20806"/>
                  </a:cubicBezTo>
                  <a:cubicBezTo>
                    <a:pt x="105219" y="18778"/>
                    <a:pt x="103317" y="17130"/>
                    <a:pt x="101606" y="15672"/>
                  </a:cubicBezTo>
                  <a:cubicBezTo>
                    <a:pt x="99958" y="14341"/>
                    <a:pt x="98183" y="13073"/>
                    <a:pt x="96345" y="11932"/>
                  </a:cubicBezTo>
                  <a:cubicBezTo>
                    <a:pt x="95775" y="11235"/>
                    <a:pt x="95141" y="10475"/>
                    <a:pt x="94507" y="9777"/>
                  </a:cubicBezTo>
                  <a:close/>
                  <a:moveTo>
                    <a:pt x="113649" y="50407"/>
                  </a:moveTo>
                  <a:lnTo>
                    <a:pt x="113649" y="50407"/>
                  </a:lnTo>
                  <a:cubicBezTo>
                    <a:pt x="114600" y="51801"/>
                    <a:pt x="115551" y="53259"/>
                    <a:pt x="116375" y="54717"/>
                  </a:cubicBezTo>
                  <a:lnTo>
                    <a:pt x="116375" y="55224"/>
                  </a:lnTo>
                  <a:cubicBezTo>
                    <a:pt x="116628" y="59471"/>
                    <a:pt x="116375" y="63781"/>
                    <a:pt x="115551" y="67965"/>
                  </a:cubicBezTo>
                  <a:cubicBezTo>
                    <a:pt x="115551" y="66253"/>
                    <a:pt x="115424" y="64542"/>
                    <a:pt x="115360" y="62830"/>
                  </a:cubicBezTo>
                  <a:cubicBezTo>
                    <a:pt x="115043" y="58710"/>
                    <a:pt x="114473" y="54527"/>
                    <a:pt x="113649" y="50407"/>
                  </a:cubicBezTo>
                  <a:close/>
                  <a:moveTo>
                    <a:pt x="27953" y="17320"/>
                  </a:moveTo>
                  <a:lnTo>
                    <a:pt x="27953" y="17320"/>
                  </a:lnTo>
                  <a:cubicBezTo>
                    <a:pt x="25608" y="19032"/>
                    <a:pt x="23389" y="20933"/>
                    <a:pt x="21361" y="23025"/>
                  </a:cubicBezTo>
                  <a:cubicBezTo>
                    <a:pt x="18318" y="26004"/>
                    <a:pt x="15656" y="29363"/>
                    <a:pt x="13438" y="32976"/>
                  </a:cubicBezTo>
                  <a:cubicBezTo>
                    <a:pt x="11346" y="36526"/>
                    <a:pt x="9191" y="40456"/>
                    <a:pt x="8494" y="44576"/>
                  </a:cubicBezTo>
                  <a:cubicBezTo>
                    <a:pt x="8452" y="44745"/>
                    <a:pt x="8578" y="44886"/>
                    <a:pt x="8724" y="44886"/>
                  </a:cubicBezTo>
                  <a:cubicBezTo>
                    <a:pt x="8797" y="44886"/>
                    <a:pt x="8874" y="44850"/>
                    <a:pt x="8938" y="44766"/>
                  </a:cubicBezTo>
                  <a:cubicBezTo>
                    <a:pt x="10649" y="41723"/>
                    <a:pt x="12107" y="38491"/>
                    <a:pt x="13945" y="35512"/>
                  </a:cubicBezTo>
                  <a:cubicBezTo>
                    <a:pt x="15846" y="32406"/>
                    <a:pt x="18002" y="29553"/>
                    <a:pt x="20474" y="26891"/>
                  </a:cubicBezTo>
                  <a:cubicBezTo>
                    <a:pt x="22946" y="24166"/>
                    <a:pt x="25671" y="21694"/>
                    <a:pt x="28650" y="19475"/>
                  </a:cubicBezTo>
                  <a:lnTo>
                    <a:pt x="28650" y="19475"/>
                  </a:lnTo>
                  <a:cubicBezTo>
                    <a:pt x="27256" y="21187"/>
                    <a:pt x="25988" y="22961"/>
                    <a:pt x="24910" y="24800"/>
                  </a:cubicBezTo>
                  <a:cubicBezTo>
                    <a:pt x="13882" y="37413"/>
                    <a:pt x="8684" y="54273"/>
                    <a:pt x="11346" y="70373"/>
                  </a:cubicBezTo>
                  <a:cubicBezTo>
                    <a:pt x="11156" y="71324"/>
                    <a:pt x="11029" y="72275"/>
                    <a:pt x="10902" y="73226"/>
                  </a:cubicBezTo>
                  <a:cubicBezTo>
                    <a:pt x="9825" y="70880"/>
                    <a:pt x="9001" y="68408"/>
                    <a:pt x="8430" y="65936"/>
                  </a:cubicBezTo>
                  <a:cubicBezTo>
                    <a:pt x="7860" y="63211"/>
                    <a:pt x="7480" y="60485"/>
                    <a:pt x="7353" y="57760"/>
                  </a:cubicBezTo>
                  <a:cubicBezTo>
                    <a:pt x="7163" y="55161"/>
                    <a:pt x="7670" y="52309"/>
                    <a:pt x="7163" y="49773"/>
                  </a:cubicBezTo>
                  <a:cubicBezTo>
                    <a:pt x="7128" y="49668"/>
                    <a:pt x="7035" y="49621"/>
                    <a:pt x="6949" y="49621"/>
                  </a:cubicBezTo>
                  <a:cubicBezTo>
                    <a:pt x="6878" y="49621"/>
                    <a:pt x="6811" y="49653"/>
                    <a:pt x="6782" y="49710"/>
                  </a:cubicBezTo>
                  <a:cubicBezTo>
                    <a:pt x="5705" y="51358"/>
                    <a:pt x="5578" y="53703"/>
                    <a:pt x="5388" y="55668"/>
                  </a:cubicBezTo>
                  <a:cubicBezTo>
                    <a:pt x="5134" y="57950"/>
                    <a:pt x="5134" y="60295"/>
                    <a:pt x="5451" y="62577"/>
                  </a:cubicBezTo>
                  <a:cubicBezTo>
                    <a:pt x="5642" y="64542"/>
                    <a:pt x="6022" y="66507"/>
                    <a:pt x="6529" y="68472"/>
                  </a:cubicBezTo>
                  <a:cubicBezTo>
                    <a:pt x="3170" y="60422"/>
                    <a:pt x="2662" y="51485"/>
                    <a:pt x="5198" y="43118"/>
                  </a:cubicBezTo>
                  <a:cubicBezTo>
                    <a:pt x="8811" y="31709"/>
                    <a:pt x="17051" y="22328"/>
                    <a:pt x="27953" y="17320"/>
                  </a:cubicBezTo>
                  <a:close/>
                  <a:moveTo>
                    <a:pt x="13755" y="83747"/>
                  </a:moveTo>
                  <a:cubicBezTo>
                    <a:pt x="15213" y="85586"/>
                    <a:pt x="16797" y="87360"/>
                    <a:pt x="18509" y="89008"/>
                  </a:cubicBezTo>
                  <a:cubicBezTo>
                    <a:pt x="19586" y="90720"/>
                    <a:pt x="20790" y="92304"/>
                    <a:pt x="22058" y="93889"/>
                  </a:cubicBezTo>
                  <a:cubicBezTo>
                    <a:pt x="22819" y="94776"/>
                    <a:pt x="23579" y="95664"/>
                    <a:pt x="24340" y="96488"/>
                  </a:cubicBezTo>
                  <a:cubicBezTo>
                    <a:pt x="20981" y="94206"/>
                    <a:pt x="17875" y="91544"/>
                    <a:pt x="15022" y="88691"/>
                  </a:cubicBezTo>
                  <a:lnTo>
                    <a:pt x="14959" y="88628"/>
                  </a:lnTo>
                  <a:cubicBezTo>
                    <a:pt x="14642" y="87741"/>
                    <a:pt x="14389" y="86790"/>
                    <a:pt x="14135" y="85839"/>
                  </a:cubicBezTo>
                  <a:cubicBezTo>
                    <a:pt x="14008" y="85142"/>
                    <a:pt x="13882" y="84445"/>
                    <a:pt x="13755" y="83747"/>
                  </a:cubicBezTo>
                  <a:close/>
                  <a:moveTo>
                    <a:pt x="120495" y="51168"/>
                  </a:moveTo>
                  <a:cubicBezTo>
                    <a:pt x="122206" y="52942"/>
                    <a:pt x="123664" y="54844"/>
                    <a:pt x="124931" y="56936"/>
                  </a:cubicBezTo>
                  <a:cubicBezTo>
                    <a:pt x="128291" y="62450"/>
                    <a:pt x="129622" y="68915"/>
                    <a:pt x="128798" y="75254"/>
                  </a:cubicBezTo>
                  <a:cubicBezTo>
                    <a:pt x="127340" y="84952"/>
                    <a:pt x="121255" y="92938"/>
                    <a:pt x="113395" y="98326"/>
                  </a:cubicBezTo>
                  <a:cubicBezTo>
                    <a:pt x="113776" y="97882"/>
                    <a:pt x="114093" y="97439"/>
                    <a:pt x="114473" y="96931"/>
                  </a:cubicBezTo>
                  <a:cubicBezTo>
                    <a:pt x="118339" y="91544"/>
                    <a:pt x="121255" y="84508"/>
                    <a:pt x="121319" y="77726"/>
                  </a:cubicBezTo>
                  <a:cubicBezTo>
                    <a:pt x="121319" y="77552"/>
                    <a:pt x="121165" y="77454"/>
                    <a:pt x="121017" y="77454"/>
                  </a:cubicBezTo>
                  <a:cubicBezTo>
                    <a:pt x="120895" y="77454"/>
                    <a:pt x="120777" y="77520"/>
                    <a:pt x="120748" y="77662"/>
                  </a:cubicBezTo>
                  <a:cubicBezTo>
                    <a:pt x="118910" y="83367"/>
                    <a:pt x="116628" y="88755"/>
                    <a:pt x="112762" y="93382"/>
                  </a:cubicBezTo>
                  <a:cubicBezTo>
                    <a:pt x="109022" y="97946"/>
                    <a:pt x="104331" y="101622"/>
                    <a:pt x="99071" y="104157"/>
                  </a:cubicBezTo>
                  <a:lnTo>
                    <a:pt x="99007" y="104157"/>
                  </a:lnTo>
                  <a:cubicBezTo>
                    <a:pt x="99641" y="103397"/>
                    <a:pt x="100275" y="102509"/>
                    <a:pt x="100845" y="101685"/>
                  </a:cubicBezTo>
                  <a:cubicBezTo>
                    <a:pt x="104585" y="98706"/>
                    <a:pt x="107754" y="95093"/>
                    <a:pt x="110290" y="91037"/>
                  </a:cubicBezTo>
                  <a:cubicBezTo>
                    <a:pt x="112001" y="88184"/>
                    <a:pt x="113269" y="85142"/>
                    <a:pt x="114093" y="81973"/>
                  </a:cubicBezTo>
                  <a:cubicBezTo>
                    <a:pt x="117262" y="75634"/>
                    <a:pt x="119037" y="68725"/>
                    <a:pt x="119417" y="61690"/>
                  </a:cubicBezTo>
                  <a:cubicBezTo>
                    <a:pt x="120495" y="64605"/>
                    <a:pt x="121382" y="67584"/>
                    <a:pt x="122396" y="70563"/>
                  </a:cubicBezTo>
                  <a:cubicBezTo>
                    <a:pt x="122396" y="70595"/>
                    <a:pt x="122444" y="70611"/>
                    <a:pt x="122491" y="70611"/>
                  </a:cubicBezTo>
                  <a:cubicBezTo>
                    <a:pt x="122539" y="70611"/>
                    <a:pt x="122586" y="70595"/>
                    <a:pt x="122586" y="70563"/>
                  </a:cubicBezTo>
                  <a:cubicBezTo>
                    <a:pt x="122967" y="65810"/>
                    <a:pt x="121826" y="60992"/>
                    <a:pt x="120178" y="56555"/>
                  </a:cubicBezTo>
                  <a:cubicBezTo>
                    <a:pt x="120304" y="54781"/>
                    <a:pt x="120431" y="53006"/>
                    <a:pt x="120495" y="51168"/>
                  </a:cubicBezTo>
                  <a:close/>
                  <a:moveTo>
                    <a:pt x="42214" y="108594"/>
                  </a:moveTo>
                  <a:cubicBezTo>
                    <a:pt x="49187" y="111510"/>
                    <a:pt x="56603" y="113095"/>
                    <a:pt x="64209" y="113348"/>
                  </a:cubicBezTo>
                  <a:lnTo>
                    <a:pt x="63385" y="113665"/>
                  </a:lnTo>
                  <a:cubicBezTo>
                    <a:pt x="60406" y="114299"/>
                    <a:pt x="57427" y="114616"/>
                    <a:pt x="54384" y="114616"/>
                  </a:cubicBezTo>
                  <a:cubicBezTo>
                    <a:pt x="50074" y="113221"/>
                    <a:pt x="45954" y="111193"/>
                    <a:pt x="42214" y="108594"/>
                  </a:cubicBezTo>
                  <a:close/>
                  <a:moveTo>
                    <a:pt x="18318" y="96171"/>
                  </a:moveTo>
                  <a:lnTo>
                    <a:pt x="18318" y="96171"/>
                  </a:lnTo>
                  <a:cubicBezTo>
                    <a:pt x="19586" y="97312"/>
                    <a:pt x="20917" y="98389"/>
                    <a:pt x="22248" y="99403"/>
                  </a:cubicBezTo>
                  <a:cubicBezTo>
                    <a:pt x="26242" y="102256"/>
                    <a:pt x="30678" y="104601"/>
                    <a:pt x="35369" y="106186"/>
                  </a:cubicBezTo>
                  <a:cubicBezTo>
                    <a:pt x="38602" y="109228"/>
                    <a:pt x="42214" y="111827"/>
                    <a:pt x="46144" y="113919"/>
                  </a:cubicBezTo>
                  <a:cubicBezTo>
                    <a:pt x="43355" y="113348"/>
                    <a:pt x="40693" y="112651"/>
                    <a:pt x="38031" y="111700"/>
                  </a:cubicBezTo>
                  <a:cubicBezTo>
                    <a:pt x="37983" y="111682"/>
                    <a:pt x="37935" y="111674"/>
                    <a:pt x="37890" y="111674"/>
                  </a:cubicBezTo>
                  <a:cubicBezTo>
                    <a:pt x="37460" y="111674"/>
                    <a:pt x="37192" y="112422"/>
                    <a:pt x="37651" y="112651"/>
                  </a:cubicBezTo>
                  <a:cubicBezTo>
                    <a:pt x="40947" y="114362"/>
                    <a:pt x="44496" y="115567"/>
                    <a:pt x="48109" y="116264"/>
                  </a:cubicBezTo>
                  <a:cubicBezTo>
                    <a:pt x="39362" y="116074"/>
                    <a:pt x="30932" y="112524"/>
                    <a:pt x="24720" y="106376"/>
                  </a:cubicBezTo>
                  <a:cubicBezTo>
                    <a:pt x="24213" y="105869"/>
                    <a:pt x="23770" y="105425"/>
                    <a:pt x="23326" y="104918"/>
                  </a:cubicBezTo>
                  <a:lnTo>
                    <a:pt x="23326" y="104918"/>
                  </a:lnTo>
                  <a:cubicBezTo>
                    <a:pt x="24023" y="105488"/>
                    <a:pt x="24784" y="105995"/>
                    <a:pt x="25481" y="106503"/>
                  </a:cubicBezTo>
                  <a:cubicBezTo>
                    <a:pt x="27192" y="107707"/>
                    <a:pt x="29411" y="109291"/>
                    <a:pt x="31439" y="109482"/>
                  </a:cubicBezTo>
                  <a:cubicBezTo>
                    <a:pt x="31629" y="109482"/>
                    <a:pt x="31693" y="109291"/>
                    <a:pt x="31566" y="109228"/>
                  </a:cubicBezTo>
                  <a:cubicBezTo>
                    <a:pt x="30742" y="108531"/>
                    <a:pt x="29791" y="107897"/>
                    <a:pt x="28777" y="107327"/>
                  </a:cubicBezTo>
                  <a:cubicBezTo>
                    <a:pt x="27636" y="106566"/>
                    <a:pt x="26558" y="105742"/>
                    <a:pt x="25544" y="104855"/>
                  </a:cubicBezTo>
                  <a:cubicBezTo>
                    <a:pt x="23706" y="103270"/>
                    <a:pt x="21995" y="101495"/>
                    <a:pt x="20537" y="99530"/>
                  </a:cubicBezTo>
                  <a:cubicBezTo>
                    <a:pt x="19713" y="98453"/>
                    <a:pt x="19016" y="97312"/>
                    <a:pt x="18318" y="96171"/>
                  </a:cubicBezTo>
                  <a:close/>
                  <a:moveTo>
                    <a:pt x="81259" y="111637"/>
                  </a:moveTo>
                  <a:cubicBezTo>
                    <a:pt x="82317" y="111715"/>
                    <a:pt x="83375" y="111769"/>
                    <a:pt x="84433" y="111769"/>
                  </a:cubicBezTo>
                  <a:cubicBezTo>
                    <a:pt x="85086" y="111769"/>
                    <a:pt x="85740" y="111749"/>
                    <a:pt x="86394" y="111700"/>
                  </a:cubicBezTo>
                  <a:lnTo>
                    <a:pt x="86394" y="111700"/>
                  </a:lnTo>
                  <a:cubicBezTo>
                    <a:pt x="84746" y="112587"/>
                    <a:pt x="83098" y="113348"/>
                    <a:pt x="81386" y="113982"/>
                  </a:cubicBezTo>
                  <a:cubicBezTo>
                    <a:pt x="76819" y="115727"/>
                    <a:pt x="71962" y="116599"/>
                    <a:pt x="67083" y="116599"/>
                  </a:cubicBezTo>
                  <a:cubicBezTo>
                    <a:pt x="65935" y="116599"/>
                    <a:pt x="64785" y="116551"/>
                    <a:pt x="63639" y="116454"/>
                  </a:cubicBezTo>
                  <a:cubicBezTo>
                    <a:pt x="64019" y="116391"/>
                    <a:pt x="64399" y="116327"/>
                    <a:pt x="64779" y="116264"/>
                  </a:cubicBezTo>
                  <a:cubicBezTo>
                    <a:pt x="68329" y="115567"/>
                    <a:pt x="71815" y="114426"/>
                    <a:pt x="75111" y="112778"/>
                  </a:cubicBezTo>
                  <a:cubicBezTo>
                    <a:pt x="76062" y="112651"/>
                    <a:pt x="77076" y="112524"/>
                    <a:pt x="78027" y="112334"/>
                  </a:cubicBezTo>
                  <a:cubicBezTo>
                    <a:pt x="79104" y="112144"/>
                    <a:pt x="80182" y="111890"/>
                    <a:pt x="81259" y="111637"/>
                  </a:cubicBezTo>
                  <a:close/>
                  <a:moveTo>
                    <a:pt x="69064" y="1"/>
                  </a:moveTo>
                  <a:cubicBezTo>
                    <a:pt x="63036" y="1"/>
                    <a:pt x="56983" y="1237"/>
                    <a:pt x="51279" y="3439"/>
                  </a:cubicBezTo>
                  <a:lnTo>
                    <a:pt x="51025" y="3439"/>
                  </a:lnTo>
                  <a:cubicBezTo>
                    <a:pt x="41137" y="4073"/>
                    <a:pt x="30235" y="7686"/>
                    <a:pt x="23262" y="15038"/>
                  </a:cubicBezTo>
                  <a:cubicBezTo>
                    <a:pt x="23211" y="15090"/>
                    <a:pt x="23284" y="15182"/>
                    <a:pt x="23348" y="15182"/>
                  </a:cubicBezTo>
                  <a:cubicBezTo>
                    <a:pt x="23363" y="15182"/>
                    <a:pt x="23377" y="15177"/>
                    <a:pt x="23389" y="15165"/>
                  </a:cubicBezTo>
                  <a:cubicBezTo>
                    <a:pt x="27636" y="12693"/>
                    <a:pt x="32200" y="10538"/>
                    <a:pt x="36827" y="8890"/>
                  </a:cubicBezTo>
                  <a:cubicBezTo>
                    <a:pt x="38982" y="8193"/>
                    <a:pt x="41137" y="7622"/>
                    <a:pt x="43355" y="7242"/>
                  </a:cubicBezTo>
                  <a:lnTo>
                    <a:pt x="43355" y="7242"/>
                  </a:lnTo>
                  <a:cubicBezTo>
                    <a:pt x="41898" y="8066"/>
                    <a:pt x="40503" y="8953"/>
                    <a:pt x="39235" y="9841"/>
                  </a:cubicBezTo>
                  <a:cubicBezTo>
                    <a:pt x="38094" y="10665"/>
                    <a:pt x="37017" y="11425"/>
                    <a:pt x="35939" y="12376"/>
                  </a:cubicBezTo>
                  <a:cubicBezTo>
                    <a:pt x="35686" y="12503"/>
                    <a:pt x="35496" y="12566"/>
                    <a:pt x="35306" y="12693"/>
                  </a:cubicBezTo>
                  <a:cubicBezTo>
                    <a:pt x="28143" y="14531"/>
                    <a:pt x="21488" y="18081"/>
                    <a:pt x="15973" y="23088"/>
                  </a:cubicBezTo>
                  <a:cubicBezTo>
                    <a:pt x="5451" y="32723"/>
                    <a:pt x="0" y="47111"/>
                    <a:pt x="2662" y="61246"/>
                  </a:cubicBezTo>
                  <a:cubicBezTo>
                    <a:pt x="3740" y="66824"/>
                    <a:pt x="6022" y="72085"/>
                    <a:pt x="9445" y="76648"/>
                  </a:cubicBezTo>
                  <a:cubicBezTo>
                    <a:pt x="9762" y="77346"/>
                    <a:pt x="10142" y="78043"/>
                    <a:pt x="10522" y="78803"/>
                  </a:cubicBezTo>
                  <a:cubicBezTo>
                    <a:pt x="10586" y="80578"/>
                    <a:pt x="10712" y="82353"/>
                    <a:pt x="11029" y="84128"/>
                  </a:cubicBezTo>
                  <a:cubicBezTo>
                    <a:pt x="9001" y="81466"/>
                    <a:pt x="7099" y="78613"/>
                    <a:pt x="5388" y="75634"/>
                  </a:cubicBezTo>
                  <a:cubicBezTo>
                    <a:pt x="5346" y="75592"/>
                    <a:pt x="5289" y="75571"/>
                    <a:pt x="5235" y="75571"/>
                  </a:cubicBezTo>
                  <a:cubicBezTo>
                    <a:pt x="5127" y="75571"/>
                    <a:pt x="5029" y="75655"/>
                    <a:pt x="5071" y="75824"/>
                  </a:cubicBezTo>
                  <a:cubicBezTo>
                    <a:pt x="6656" y="81022"/>
                    <a:pt x="9191" y="85966"/>
                    <a:pt x="12677" y="90149"/>
                  </a:cubicBezTo>
                  <a:cubicBezTo>
                    <a:pt x="13755" y="93192"/>
                    <a:pt x="15276" y="95981"/>
                    <a:pt x="17178" y="98516"/>
                  </a:cubicBezTo>
                  <a:cubicBezTo>
                    <a:pt x="18318" y="101051"/>
                    <a:pt x="19776" y="103397"/>
                    <a:pt x="21488" y="105552"/>
                  </a:cubicBezTo>
                  <a:cubicBezTo>
                    <a:pt x="25544" y="110559"/>
                    <a:pt x="30869" y="114299"/>
                    <a:pt x="36954" y="116391"/>
                  </a:cubicBezTo>
                  <a:cubicBezTo>
                    <a:pt x="40903" y="117720"/>
                    <a:pt x="45057" y="118410"/>
                    <a:pt x="49204" y="118410"/>
                  </a:cubicBezTo>
                  <a:cubicBezTo>
                    <a:pt x="51580" y="118410"/>
                    <a:pt x="53954" y="118183"/>
                    <a:pt x="56286" y="117722"/>
                  </a:cubicBezTo>
                  <a:cubicBezTo>
                    <a:pt x="56793" y="117848"/>
                    <a:pt x="57237" y="117975"/>
                    <a:pt x="57680" y="118039"/>
                  </a:cubicBezTo>
                  <a:cubicBezTo>
                    <a:pt x="60597" y="118664"/>
                    <a:pt x="63604" y="118973"/>
                    <a:pt x="66623" y="118973"/>
                  </a:cubicBezTo>
                  <a:cubicBezTo>
                    <a:pt x="75545" y="118973"/>
                    <a:pt x="84583" y="116275"/>
                    <a:pt x="91781" y="111066"/>
                  </a:cubicBezTo>
                  <a:cubicBezTo>
                    <a:pt x="97613" y="109925"/>
                    <a:pt x="103127" y="107453"/>
                    <a:pt x="107818" y="103777"/>
                  </a:cubicBezTo>
                  <a:cubicBezTo>
                    <a:pt x="112508" y="101685"/>
                    <a:pt x="116818" y="98770"/>
                    <a:pt x="120495" y="95157"/>
                  </a:cubicBezTo>
                  <a:cubicBezTo>
                    <a:pt x="125565" y="90276"/>
                    <a:pt x="129051" y="84001"/>
                    <a:pt x="130573" y="77155"/>
                  </a:cubicBezTo>
                  <a:cubicBezTo>
                    <a:pt x="131840" y="70563"/>
                    <a:pt x="130953" y="63781"/>
                    <a:pt x="127974" y="57760"/>
                  </a:cubicBezTo>
                  <a:cubicBezTo>
                    <a:pt x="126389" y="54400"/>
                    <a:pt x="124171" y="51294"/>
                    <a:pt x="121572" y="48696"/>
                  </a:cubicBezTo>
                  <a:cubicBezTo>
                    <a:pt x="121192" y="48315"/>
                    <a:pt x="120811" y="47998"/>
                    <a:pt x="120431" y="47618"/>
                  </a:cubicBezTo>
                  <a:cubicBezTo>
                    <a:pt x="120241" y="41723"/>
                    <a:pt x="119037" y="35955"/>
                    <a:pt x="116882" y="30441"/>
                  </a:cubicBezTo>
                  <a:cubicBezTo>
                    <a:pt x="112571" y="19475"/>
                    <a:pt x="104015" y="10411"/>
                    <a:pt x="92542" y="6798"/>
                  </a:cubicBezTo>
                  <a:cubicBezTo>
                    <a:pt x="91781" y="6545"/>
                    <a:pt x="90957" y="6355"/>
                    <a:pt x="90133" y="6164"/>
                  </a:cubicBezTo>
                  <a:cubicBezTo>
                    <a:pt x="87788" y="4516"/>
                    <a:pt x="85189" y="3185"/>
                    <a:pt x="82527" y="2235"/>
                  </a:cubicBezTo>
                  <a:cubicBezTo>
                    <a:pt x="78162" y="707"/>
                    <a:pt x="73620" y="1"/>
                    <a:pt x="6906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3"/>
          <p:cNvSpPr txBox="1">
            <a:spLocks noGrp="1"/>
          </p:cNvSpPr>
          <p:nvPr>
            <p:ph type="title"/>
          </p:nvPr>
        </p:nvSpPr>
        <p:spPr>
          <a:xfrm>
            <a:off x="3229750" y="2809675"/>
            <a:ext cx="2684400" cy="2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"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9" name="Google Shape;1539;p30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540" name="Google Shape;1540;p30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0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0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30"/>
          <p:cNvGrpSpPr/>
          <p:nvPr/>
        </p:nvGrpSpPr>
        <p:grpSpPr>
          <a:xfrm>
            <a:off x="451413" y="-117218"/>
            <a:ext cx="8212042" cy="4689479"/>
            <a:chOff x="451413" y="-117218"/>
            <a:chExt cx="8212042" cy="4689479"/>
          </a:xfrm>
        </p:grpSpPr>
        <p:sp>
          <p:nvSpPr>
            <p:cNvPr id="1545" name="Google Shape;1545;p30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>
              <a:off x="8239880" y="608369"/>
              <a:ext cx="257831" cy="241489"/>
            </a:xfrm>
            <a:custGeom>
              <a:avLst/>
              <a:gdLst/>
              <a:ahLst/>
              <a:cxnLst/>
              <a:rect l="l" t="t" r="r" b="b"/>
              <a:pathLst>
                <a:path w="11296" h="10580" extrusionOk="0">
                  <a:moveTo>
                    <a:pt x="8237" y="1"/>
                  </a:moveTo>
                  <a:cubicBezTo>
                    <a:pt x="8081" y="1"/>
                    <a:pt x="7917" y="41"/>
                    <a:pt x="7789" y="106"/>
                  </a:cubicBezTo>
                  <a:cubicBezTo>
                    <a:pt x="6737" y="807"/>
                    <a:pt x="5947" y="2561"/>
                    <a:pt x="5334" y="3788"/>
                  </a:cubicBezTo>
                  <a:cubicBezTo>
                    <a:pt x="4281" y="3262"/>
                    <a:pt x="3229" y="2648"/>
                    <a:pt x="2265" y="2035"/>
                  </a:cubicBezTo>
                  <a:cubicBezTo>
                    <a:pt x="2074" y="1926"/>
                    <a:pt x="1883" y="1878"/>
                    <a:pt x="1702" y="1878"/>
                  </a:cubicBezTo>
                  <a:cubicBezTo>
                    <a:pt x="715" y="1878"/>
                    <a:pt x="1" y="3284"/>
                    <a:pt x="1037" y="3876"/>
                  </a:cubicBezTo>
                  <a:cubicBezTo>
                    <a:pt x="2177" y="4577"/>
                    <a:pt x="3142" y="5103"/>
                    <a:pt x="4194" y="5630"/>
                  </a:cubicBezTo>
                  <a:cubicBezTo>
                    <a:pt x="3580" y="6769"/>
                    <a:pt x="2966" y="7822"/>
                    <a:pt x="2265" y="8874"/>
                  </a:cubicBezTo>
                  <a:cubicBezTo>
                    <a:pt x="1821" y="9635"/>
                    <a:pt x="2570" y="10579"/>
                    <a:pt x="3316" y="10579"/>
                  </a:cubicBezTo>
                  <a:cubicBezTo>
                    <a:pt x="3602" y="10579"/>
                    <a:pt x="3888" y="10441"/>
                    <a:pt x="4106" y="10101"/>
                  </a:cubicBezTo>
                  <a:cubicBezTo>
                    <a:pt x="4808" y="8961"/>
                    <a:pt x="5421" y="7822"/>
                    <a:pt x="6123" y="6682"/>
                  </a:cubicBezTo>
                  <a:cubicBezTo>
                    <a:pt x="7474" y="7357"/>
                    <a:pt x="9070" y="8440"/>
                    <a:pt x="10596" y="8440"/>
                  </a:cubicBezTo>
                  <a:cubicBezTo>
                    <a:pt x="10654" y="8440"/>
                    <a:pt x="10712" y="8438"/>
                    <a:pt x="10770" y="8435"/>
                  </a:cubicBezTo>
                  <a:cubicBezTo>
                    <a:pt x="11208" y="8435"/>
                    <a:pt x="11296" y="7822"/>
                    <a:pt x="11121" y="7471"/>
                  </a:cubicBezTo>
                  <a:cubicBezTo>
                    <a:pt x="10331" y="6243"/>
                    <a:pt x="8402" y="5542"/>
                    <a:pt x="7087" y="4840"/>
                  </a:cubicBezTo>
                  <a:cubicBezTo>
                    <a:pt x="7876" y="3525"/>
                    <a:pt x="8841" y="1947"/>
                    <a:pt x="8753" y="456"/>
                  </a:cubicBezTo>
                  <a:cubicBezTo>
                    <a:pt x="8753" y="123"/>
                    <a:pt x="8507" y="1"/>
                    <a:pt x="8237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7" name="Google Shape;1547;p30"/>
            <p:cNvGrpSpPr/>
            <p:nvPr/>
          </p:nvGrpSpPr>
          <p:grpSpPr>
            <a:xfrm>
              <a:off x="451413" y="2019726"/>
              <a:ext cx="290989" cy="263917"/>
              <a:chOff x="3585650" y="3681640"/>
              <a:chExt cx="315640" cy="286275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3639726" y="3681640"/>
                <a:ext cx="185329" cy="286275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1562" extrusionOk="0">
                    <a:moveTo>
                      <a:pt x="6383" y="0"/>
                    </a:moveTo>
                    <a:cubicBezTo>
                      <a:pt x="6124" y="0"/>
                      <a:pt x="5865" y="119"/>
                      <a:pt x="5696" y="400"/>
                    </a:cubicBezTo>
                    <a:cubicBezTo>
                      <a:pt x="3504" y="3381"/>
                      <a:pt x="2014" y="6888"/>
                      <a:pt x="348" y="10132"/>
                    </a:cubicBezTo>
                    <a:cubicBezTo>
                      <a:pt x="1" y="10942"/>
                      <a:pt x="532" y="11562"/>
                      <a:pt x="1134" y="11562"/>
                    </a:cubicBezTo>
                    <a:cubicBezTo>
                      <a:pt x="1445" y="11562"/>
                      <a:pt x="1775" y="11397"/>
                      <a:pt x="2014" y="11009"/>
                    </a:cubicBezTo>
                    <a:cubicBezTo>
                      <a:pt x="3767" y="7853"/>
                      <a:pt x="5959" y="4609"/>
                      <a:pt x="7187" y="1189"/>
                    </a:cubicBezTo>
                    <a:cubicBezTo>
                      <a:pt x="7485" y="534"/>
                      <a:pt x="6933" y="0"/>
                      <a:pt x="638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3585650" y="3715413"/>
                <a:ext cx="131599" cy="109142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4408" extrusionOk="0">
                    <a:moveTo>
                      <a:pt x="2356" y="1281"/>
                    </a:moveTo>
                    <a:cubicBezTo>
                      <a:pt x="2902" y="1281"/>
                      <a:pt x="3409" y="1732"/>
                      <a:pt x="3409" y="2368"/>
                    </a:cubicBezTo>
                    <a:cubicBezTo>
                      <a:pt x="3295" y="2879"/>
                      <a:pt x="2813" y="3206"/>
                      <a:pt x="2321" y="3206"/>
                    </a:cubicBezTo>
                    <a:cubicBezTo>
                      <a:pt x="2054" y="3206"/>
                      <a:pt x="1783" y="3110"/>
                      <a:pt x="1567" y="2894"/>
                    </a:cubicBezTo>
                    <a:cubicBezTo>
                      <a:pt x="1217" y="2456"/>
                      <a:pt x="1304" y="1842"/>
                      <a:pt x="1743" y="1491"/>
                    </a:cubicBezTo>
                    <a:cubicBezTo>
                      <a:pt x="1936" y="1346"/>
                      <a:pt x="2149" y="1281"/>
                      <a:pt x="2356" y="1281"/>
                    </a:cubicBezTo>
                    <a:close/>
                    <a:moveTo>
                      <a:pt x="2409" y="1"/>
                    </a:moveTo>
                    <a:cubicBezTo>
                      <a:pt x="1946" y="1"/>
                      <a:pt x="1470" y="159"/>
                      <a:pt x="1041" y="527"/>
                    </a:cubicBezTo>
                    <a:cubicBezTo>
                      <a:pt x="603" y="877"/>
                      <a:pt x="340" y="1316"/>
                      <a:pt x="340" y="1754"/>
                    </a:cubicBezTo>
                    <a:cubicBezTo>
                      <a:pt x="1" y="3336"/>
                      <a:pt x="1227" y="4408"/>
                      <a:pt x="2494" y="4408"/>
                    </a:cubicBezTo>
                    <a:cubicBezTo>
                      <a:pt x="3193" y="4408"/>
                      <a:pt x="3905" y="4081"/>
                      <a:pt x="4373" y="3332"/>
                    </a:cubicBezTo>
                    <a:cubicBezTo>
                      <a:pt x="5315" y="1718"/>
                      <a:pt x="3935" y="1"/>
                      <a:pt x="240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3769443" y="3819628"/>
                <a:ext cx="131847" cy="109241"/>
              </a:xfrm>
              <a:custGeom>
                <a:avLst/>
                <a:gdLst/>
                <a:ahLst/>
                <a:cxnLst/>
                <a:rect l="l" t="t" r="r" b="b"/>
                <a:pathLst>
                  <a:path w="5325" h="4412" extrusionOk="0">
                    <a:moveTo>
                      <a:pt x="2443" y="1312"/>
                    </a:moveTo>
                    <a:cubicBezTo>
                      <a:pt x="2966" y="1312"/>
                      <a:pt x="3438" y="1754"/>
                      <a:pt x="3438" y="2367"/>
                    </a:cubicBezTo>
                    <a:cubicBezTo>
                      <a:pt x="3383" y="2922"/>
                      <a:pt x="2906" y="3267"/>
                      <a:pt x="2430" y="3267"/>
                    </a:cubicBezTo>
                    <a:cubicBezTo>
                      <a:pt x="2154" y="3267"/>
                      <a:pt x="1878" y="3151"/>
                      <a:pt x="1685" y="2894"/>
                    </a:cubicBezTo>
                    <a:cubicBezTo>
                      <a:pt x="1509" y="2806"/>
                      <a:pt x="1422" y="2631"/>
                      <a:pt x="1422" y="2455"/>
                    </a:cubicBezTo>
                    <a:cubicBezTo>
                      <a:pt x="1422" y="2104"/>
                      <a:pt x="1509" y="1754"/>
                      <a:pt x="1772" y="1578"/>
                    </a:cubicBezTo>
                    <a:cubicBezTo>
                      <a:pt x="1983" y="1394"/>
                      <a:pt x="2218" y="1312"/>
                      <a:pt x="2443" y="1312"/>
                    </a:cubicBezTo>
                    <a:close/>
                    <a:moveTo>
                      <a:pt x="2438" y="0"/>
                    </a:moveTo>
                    <a:cubicBezTo>
                      <a:pt x="1976" y="0"/>
                      <a:pt x="1500" y="159"/>
                      <a:pt x="1071" y="526"/>
                    </a:cubicBezTo>
                    <a:cubicBezTo>
                      <a:pt x="633" y="877"/>
                      <a:pt x="370" y="1315"/>
                      <a:pt x="282" y="1841"/>
                    </a:cubicBezTo>
                    <a:cubicBezTo>
                      <a:pt x="0" y="3361"/>
                      <a:pt x="1237" y="4412"/>
                      <a:pt x="2483" y="4412"/>
                    </a:cubicBezTo>
                    <a:cubicBezTo>
                      <a:pt x="3178" y="4412"/>
                      <a:pt x="3876" y="4085"/>
                      <a:pt x="4315" y="3332"/>
                    </a:cubicBezTo>
                    <a:cubicBezTo>
                      <a:pt x="5324" y="1718"/>
                      <a:pt x="3960" y="0"/>
                      <a:pt x="243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1" name="Google Shape;1551;p30"/>
            <p:cNvGrpSpPr/>
            <p:nvPr/>
          </p:nvGrpSpPr>
          <p:grpSpPr>
            <a:xfrm rot="-2095817">
              <a:off x="3097772" y="3728274"/>
              <a:ext cx="544726" cy="314720"/>
              <a:chOff x="897575" y="241000"/>
              <a:chExt cx="1194100" cy="689900"/>
            </a:xfrm>
          </p:grpSpPr>
          <p:sp>
            <p:nvSpPr>
              <p:cNvPr id="1552" name="Google Shape;1552;p30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2" name="Google Shape;1562;p30"/>
            <p:cNvSpPr/>
            <p:nvPr/>
          </p:nvSpPr>
          <p:spPr>
            <a:xfrm>
              <a:off x="6051259" y="438924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0"/>
            <p:cNvSpPr/>
            <p:nvPr/>
          </p:nvSpPr>
          <p:spPr>
            <a:xfrm>
              <a:off x="7674843" y="1538451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1"/>
                  </a:moveTo>
                  <a:cubicBezTo>
                    <a:pt x="5097" y="1"/>
                    <a:pt x="4984" y="56"/>
                    <a:pt x="4878" y="188"/>
                  </a:cubicBezTo>
                  <a:cubicBezTo>
                    <a:pt x="4426" y="820"/>
                    <a:pt x="4246" y="1543"/>
                    <a:pt x="4155" y="2355"/>
                  </a:cubicBezTo>
                  <a:cubicBezTo>
                    <a:pt x="3975" y="3168"/>
                    <a:pt x="3433" y="3800"/>
                    <a:pt x="2710" y="3981"/>
                  </a:cubicBezTo>
                  <a:cubicBezTo>
                    <a:pt x="1807" y="4162"/>
                    <a:pt x="1085" y="4433"/>
                    <a:pt x="272" y="4794"/>
                  </a:cubicBezTo>
                  <a:cubicBezTo>
                    <a:pt x="91" y="4884"/>
                    <a:pt x="1" y="5065"/>
                    <a:pt x="1" y="5245"/>
                  </a:cubicBezTo>
                  <a:cubicBezTo>
                    <a:pt x="1" y="5426"/>
                    <a:pt x="91" y="5516"/>
                    <a:pt x="182" y="5607"/>
                  </a:cubicBezTo>
                  <a:cubicBezTo>
                    <a:pt x="272" y="5697"/>
                    <a:pt x="362" y="5787"/>
                    <a:pt x="543" y="5787"/>
                  </a:cubicBezTo>
                  <a:lnTo>
                    <a:pt x="633" y="5878"/>
                  </a:lnTo>
                  <a:cubicBezTo>
                    <a:pt x="814" y="5968"/>
                    <a:pt x="994" y="6058"/>
                    <a:pt x="1175" y="6058"/>
                  </a:cubicBezTo>
                  <a:cubicBezTo>
                    <a:pt x="1536" y="6149"/>
                    <a:pt x="1898" y="6239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cubicBezTo>
                    <a:pt x="4426" y="9039"/>
                    <a:pt x="4426" y="9039"/>
                    <a:pt x="4426" y="9129"/>
                  </a:cubicBezTo>
                  <a:cubicBezTo>
                    <a:pt x="4517" y="9580"/>
                    <a:pt x="4788" y="10484"/>
                    <a:pt x="5239" y="10484"/>
                  </a:cubicBezTo>
                  <a:cubicBezTo>
                    <a:pt x="5691" y="10484"/>
                    <a:pt x="5781" y="9942"/>
                    <a:pt x="5962" y="9580"/>
                  </a:cubicBezTo>
                  <a:cubicBezTo>
                    <a:pt x="6052" y="9219"/>
                    <a:pt x="6142" y="8858"/>
                    <a:pt x="6323" y="8497"/>
                  </a:cubicBezTo>
                  <a:cubicBezTo>
                    <a:pt x="6503" y="7684"/>
                    <a:pt x="6955" y="6961"/>
                    <a:pt x="7587" y="6600"/>
                  </a:cubicBezTo>
                  <a:cubicBezTo>
                    <a:pt x="8310" y="6329"/>
                    <a:pt x="9032" y="6239"/>
                    <a:pt x="9664" y="5968"/>
                  </a:cubicBezTo>
                  <a:cubicBezTo>
                    <a:pt x="10297" y="5697"/>
                    <a:pt x="10748" y="5336"/>
                    <a:pt x="10297" y="4884"/>
                  </a:cubicBezTo>
                  <a:cubicBezTo>
                    <a:pt x="10206" y="4884"/>
                    <a:pt x="10206" y="4794"/>
                    <a:pt x="10116" y="4794"/>
                  </a:cubicBezTo>
                  <a:cubicBezTo>
                    <a:pt x="10026" y="4704"/>
                    <a:pt x="9845" y="4613"/>
                    <a:pt x="9755" y="4523"/>
                  </a:cubicBezTo>
                  <a:cubicBezTo>
                    <a:pt x="9123" y="4252"/>
                    <a:pt x="8581" y="4071"/>
                    <a:pt x="7948" y="3981"/>
                  </a:cubicBezTo>
                  <a:cubicBezTo>
                    <a:pt x="7226" y="3891"/>
                    <a:pt x="6594" y="3439"/>
                    <a:pt x="6413" y="2717"/>
                  </a:cubicBezTo>
                  <a:cubicBezTo>
                    <a:pt x="6323" y="2265"/>
                    <a:pt x="6233" y="1904"/>
                    <a:pt x="6142" y="1452"/>
                  </a:cubicBezTo>
                  <a:cubicBezTo>
                    <a:pt x="6142" y="1181"/>
                    <a:pt x="6052" y="1001"/>
                    <a:pt x="5962" y="730"/>
                  </a:cubicBezTo>
                  <a:lnTo>
                    <a:pt x="5871" y="639"/>
                  </a:lnTo>
                  <a:cubicBezTo>
                    <a:pt x="5744" y="320"/>
                    <a:pt x="5480" y="1"/>
                    <a:pt x="5209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0"/>
            <p:cNvSpPr/>
            <p:nvPr/>
          </p:nvSpPr>
          <p:spPr>
            <a:xfrm>
              <a:off x="7485911" y="19636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0"/>
            <p:cNvSpPr/>
            <p:nvPr/>
          </p:nvSpPr>
          <p:spPr>
            <a:xfrm>
              <a:off x="6713566" y="439277"/>
              <a:ext cx="307984" cy="299559"/>
            </a:xfrm>
            <a:custGeom>
              <a:avLst/>
              <a:gdLst/>
              <a:ahLst/>
              <a:cxnLst/>
              <a:rect l="l" t="t" r="r" b="b"/>
              <a:pathLst>
                <a:path w="10748" h="10454" extrusionOk="0">
                  <a:moveTo>
                    <a:pt x="5227" y="0"/>
                  </a:moveTo>
                  <a:cubicBezTo>
                    <a:pt x="5113" y="0"/>
                    <a:pt x="4995" y="71"/>
                    <a:pt x="4877" y="248"/>
                  </a:cubicBezTo>
                  <a:cubicBezTo>
                    <a:pt x="4426" y="880"/>
                    <a:pt x="4155" y="1602"/>
                    <a:pt x="4155" y="2415"/>
                  </a:cubicBezTo>
                  <a:cubicBezTo>
                    <a:pt x="3974" y="3138"/>
                    <a:pt x="3432" y="3770"/>
                    <a:pt x="2620" y="3951"/>
                  </a:cubicBezTo>
                  <a:cubicBezTo>
                    <a:pt x="1807" y="4221"/>
                    <a:pt x="1084" y="4492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1" y="5576"/>
                    <a:pt x="181" y="5666"/>
                  </a:cubicBezTo>
                  <a:cubicBezTo>
                    <a:pt x="272" y="5757"/>
                    <a:pt x="362" y="5847"/>
                    <a:pt x="452" y="5847"/>
                  </a:cubicBezTo>
                  <a:lnTo>
                    <a:pt x="633" y="5937"/>
                  </a:lnTo>
                  <a:cubicBezTo>
                    <a:pt x="813" y="6028"/>
                    <a:pt x="994" y="6028"/>
                    <a:pt x="1175" y="6118"/>
                  </a:cubicBezTo>
                  <a:cubicBezTo>
                    <a:pt x="1536" y="6208"/>
                    <a:pt x="1897" y="6299"/>
                    <a:pt x="2258" y="6389"/>
                  </a:cubicBezTo>
                  <a:cubicBezTo>
                    <a:pt x="3613" y="6660"/>
                    <a:pt x="4155" y="7834"/>
                    <a:pt x="4426" y="9008"/>
                  </a:cubicBezTo>
                  <a:lnTo>
                    <a:pt x="4426" y="9098"/>
                  </a:lnTo>
                  <a:cubicBezTo>
                    <a:pt x="4516" y="9640"/>
                    <a:pt x="4787" y="10453"/>
                    <a:pt x="5239" y="10453"/>
                  </a:cubicBezTo>
                  <a:cubicBezTo>
                    <a:pt x="5690" y="10453"/>
                    <a:pt x="5781" y="10001"/>
                    <a:pt x="5961" y="9640"/>
                  </a:cubicBezTo>
                  <a:cubicBezTo>
                    <a:pt x="6052" y="9279"/>
                    <a:pt x="6142" y="8918"/>
                    <a:pt x="6322" y="8466"/>
                  </a:cubicBezTo>
                  <a:cubicBezTo>
                    <a:pt x="6413" y="7744"/>
                    <a:pt x="6955" y="7021"/>
                    <a:pt x="7587" y="6660"/>
                  </a:cubicBezTo>
                  <a:cubicBezTo>
                    <a:pt x="8309" y="6389"/>
                    <a:pt x="9032" y="6299"/>
                    <a:pt x="9664" y="5937"/>
                  </a:cubicBezTo>
                  <a:cubicBezTo>
                    <a:pt x="10296" y="5757"/>
                    <a:pt x="10748" y="5305"/>
                    <a:pt x="10206" y="4854"/>
                  </a:cubicBezTo>
                  <a:cubicBezTo>
                    <a:pt x="10206" y="4854"/>
                    <a:pt x="10116" y="4854"/>
                    <a:pt x="10116" y="4763"/>
                  </a:cubicBezTo>
                  <a:cubicBezTo>
                    <a:pt x="9935" y="4673"/>
                    <a:pt x="9845" y="4583"/>
                    <a:pt x="9664" y="4583"/>
                  </a:cubicBezTo>
                  <a:cubicBezTo>
                    <a:pt x="9122" y="4312"/>
                    <a:pt x="8490" y="4131"/>
                    <a:pt x="7858" y="4041"/>
                  </a:cubicBezTo>
                  <a:cubicBezTo>
                    <a:pt x="7226" y="3951"/>
                    <a:pt x="6593" y="3409"/>
                    <a:pt x="6322" y="2776"/>
                  </a:cubicBezTo>
                  <a:cubicBezTo>
                    <a:pt x="6232" y="2325"/>
                    <a:pt x="6232" y="1964"/>
                    <a:pt x="6142" y="1512"/>
                  </a:cubicBezTo>
                  <a:cubicBezTo>
                    <a:pt x="6142" y="1241"/>
                    <a:pt x="6052" y="970"/>
                    <a:pt x="5961" y="790"/>
                  </a:cubicBezTo>
                  <a:lnTo>
                    <a:pt x="5871" y="609"/>
                  </a:lnTo>
                  <a:cubicBezTo>
                    <a:pt x="5688" y="305"/>
                    <a:pt x="5465" y="0"/>
                    <a:pt x="5227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0"/>
            <p:cNvSpPr/>
            <p:nvPr/>
          </p:nvSpPr>
          <p:spPr>
            <a:xfrm>
              <a:off x="8352863" y="-117218"/>
              <a:ext cx="310592" cy="300419"/>
            </a:xfrm>
            <a:custGeom>
              <a:avLst/>
              <a:gdLst/>
              <a:ahLst/>
              <a:cxnLst/>
              <a:rect l="l" t="t" r="r" b="b"/>
              <a:pathLst>
                <a:path w="10839" h="10484" extrusionOk="0">
                  <a:moveTo>
                    <a:pt x="5283" y="1"/>
                  </a:moveTo>
                  <a:cubicBezTo>
                    <a:pt x="5180" y="1"/>
                    <a:pt x="5074" y="55"/>
                    <a:pt x="4968" y="188"/>
                  </a:cubicBezTo>
                  <a:cubicBezTo>
                    <a:pt x="4517" y="820"/>
                    <a:pt x="4246" y="1633"/>
                    <a:pt x="4155" y="2355"/>
                  </a:cubicBezTo>
                  <a:cubicBezTo>
                    <a:pt x="4065" y="3168"/>
                    <a:pt x="3523" y="3800"/>
                    <a:pt x="2710" y="3981"/>
                  </a:cubicBezTo>
                  <a:cubicBezTo>
                    <a:pt x="1897" y="4161"/>
                    <a:pt x="1085" y="4432"/>
                    <a:pt x="362" y="4884"/>
                  </a:cubicBezTo>
                  <a:cubicBezTo>
                    <a:pt x="182" y="4884"/>
                    <a:pt x="91" y="5065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362" y="5697"/>
                    <a:pt x="452" y="5787"/>
                    <a:pt x="543" y="5787"/>
                  </a:cubicBezTo>
                  <a:lnTo>
                    <a:pt x="723" y="5877"/>
                  </a:lnTo>
                  <a:cubicBezTo>
                    <a:pt x="904" y="5968"/>
                    <a:pt x="1085" y="6058"/>
                    <a:pt x="1265" y="6058"/>
                  </a:cubicBezTo>
                  <a:cubicBezTo>
                    <a:pt x="1627" y="6148"/>
                    <a:pt x="1988" y="6239"/>
                    <a:pt x="2349" y="6329"/>
                  </a:cubicBezTo>
                  <a:cubicBezTo>
                    <a:pt x="3704" y="6600"/>
                    <a:pt x="4155" y="7864"/>
                    <a:pt x="4517" y="8948"/>
                  </a:cubicBezTo>
                  <a:lnTo>
                    <a:pt x="4517" y="9129"/>
                  </a:lnTo>
                  <a:cubicBezTo>
                    <a:pt x="4607" y="9580"/>
                    <a:pt x="4878" y="10483"/>
                    <a:pt x="5329" y="10483"/>
                  </a:cubicBezTo>
                  <a:cubicBezTo>
                    <a:pt x="5691" y="10483"/>
                    <a:pt x="5871" y="9941"/>
                    <a:pt x="6052" y="9580"/>
                  </a:cubicBezTo>
                  <a:cubicBezTo>
                    <a:pt x="6142" y="9219"/>
                    <a:pt x="6232" y="8858"/>
                    <a:pt x="6413" y="8496"/>
                  </a:cubicBezTo>
                  <a:cubicBezTo>
                    <a:pt x="6503" y="7684"/>
                    <a:pt x="7045" y="7051"/>
                    <a:pt x="7677" y="6600"/>
                  </a:cubicBezTo>
                  <a:cubicBezTo>
                    <a:pt x="8400" y="6329"/>
                    <a:pt x="9123" y="6239"/>
                    <a:pt x="9755" y="5968"/>
                  </a:cubicBezTo>
                  <a:cubicBezTo>
                    <a:pt x="10297" y="5697"/>
                    <a:pt x="10838" y="5335"/>
                    <a:pt x="10297" y="4884"/>
                  </a:cubicBezTo>
                  <a:lnTo>
                    <a:pt x="10116" y="4794"/>
                  </a:lnTo>
                  <a:lnTo>
                    <a:pt x="9755" y="4523"/>
                  </a:lnTo>
                  <a:cubicBezTo>
                    <a:pt x="9213" y="4252"/>
                    <a:pt x="8581" y="4071"/>
                    <a:pt x="7948" y="3981"/>
                  </a:cubicBezTo>
                  <a:cubicBezTo>
                    <a:pt x="7226" y="3890"/>
                    <a:pt x="6684" y="3439"/>
                    <a:pt x="6413" y="2716"/>
                  </a:cubicBezTo>
                  <a:cubicBezTo>
                    <a:pt x="6323" y="2355"/>
                    <a:pt x="6232" y="1904"/>
                    <a:pt x="6232" y="1452"/>
                  </a:cubicBezTo>
                  <a:cubicBezTo>
                    <a:pt x="6232" y="1271"/>
                    <a:pt x="6142" y="1000"/>
                    <a:pt x="5962" y="730"/>
                  </a:cubicBezTo>
                  <a:lnTo>
                    <a:pt x="5962" y="639"/>
                  </a:lnTo>
                  <a:cubicBezTo>
                    <a:pt x="5770" y="320"/>
                    <a:pt x="5533" y="1"/>
                    <a:pt x="5283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0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0"/>
            <p:cNvSpPr/>
            <p:nvPr/>
          </p:nvSpPr>
          <p:spPr>
            <a:xfrm>
              <a:off x="1723454" y="1005914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0"/>
            <p:cNvSpPr/>
            <p:nvPr/>
          </p:nvSpPr>
          <p:spPr>
            <a:xfrm>
              <a:off x="4571993" y="497519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0"/>
            <p:cNvSpPr/>
            <p:nvPr/>
          </p:nvSpPr>
          <p:spPr>
            <a:xfrm>
              <a:off x="1882429" y="1160515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0"/>
            <p:cNvSpPr/>
            <p:nvPr/>
          </p:nvSpPr>
          <p:spPr>
            <a:xfrm>
              <a:off x="5344999" y="1238003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2" name="Google Shape;1572;p30"/>
            <p:cNvGrpSpPr/>
            <p:nvPr/>
          </p:nvGrpSpPr>
          <p:grpSpPr>
            <a:xfrm>
              <a:off x="6352690" y="2030675"/>
              <a:ext cx="286645" cy="254955"/>
              <a:chOff x="5572940" y="375525"/>
              <a:chExt cx="286645" cy="254955"/>
            </a:xfrm>
          </p:grpSpPr>
          <p:sp>
            <p:nvSpPr>
              <p:cNvPr id="1573" name="Google Shape;1573;p30"/>
              <p:cNvSpPr/>
              <p:nvPr/>
            </p:nvSpPr>
            <p:spPr>
              <a:xfrm>
                <a:off x="5610809" y="375525"/>
                <a:ext cx="192209" cy="254955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5572940" y="398419"/>
                <a:ext cx="124784" cy="99882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5733705" y="507300"/>
                <a:ext cx="125880" cy="10106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6" name="Google Shape;1576;p30"/>
            <p:cNvGrpSpPr/>
            <p:nvPr/>
          </p:nvGrpSpPr>
          <p:grpSpPr>
            <a:xfrm>
              <a:off x="3164052" y="1281105"/>
              <a:ext cx="232970" cy="214244"/>
              <a:chOff x="2958750" y="2751975"/>
              <a:chExt cx="461875" cy="424750"/>
            </a:xfrm>
          </p:grpSpPr>
          <p:sp>
            <p:nvSpPr>
              <p:cNvPr id="1577" name="Google Shape;1577;p30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7" name="Google Shape;1587;p30"/>
            <p:cNvGrpSpPr/>
            <p:nvPr/>
          </p:nvGrpSpPr>
          <p:grpSpPr>
            <a:xfrm>
              <a:off x="5457483" y="3385090"/>
              <a:ext cx="235528" cy="206829"/>
              <a:chOff x="1700000" y="1820300"/>
              <a:chExt cx="481750" cy="423050"/>
            </a:xfrm>
          </p:grpSpPr>
          <p:sp>
            <p:nvSpPr>
              <p:cNvPr id="1588" name="Google Shape;1588;p30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0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0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0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0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0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0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8" name="Google Shape;1598;p30"/>
            <p:cNvSpPr/>
            <p:nvPr/>
          </p:nvSpPr>
          <p:spPr>
            <a:xfrm>
              <a:off x="1006803" y="224597"/>
              <a:ext cx="286933" cy="268536"/>
            </a:xfrm>
            <a:custGeom>
              <a:avLst/>
              <a:gdLst/>
              <a:ahLst/>
              <a:cxnLst/>
              <a:rect l="l" t="t" r="r" b="b"/>
              <a:pathLst>
                <a:path w="12571" h="11765" extrusionOk="0">
                  <a:moveTo>
                    <a:pt x="6855" y="1"/>
                  </a:moveTo>
                  <a:cubicBezTo>
                    <a:pt x="6635" y="1"/>
                    <a:pt x="6405" y="120"/>
                    <a:pt x="6258" y="268"/>
                  </a:cubicBezTo>
                  <a:cubicBezTo>
                    <a:pt x="5469" y="1320"/>
                    <a:pt x="5469" y="3249"/>
                    <a:pt x="5381" y="4652"/>
                  </a:cubicBezTo>
                  <a:cubicBezTo>
                    <a:pt x="4154" y="4476"/>
                    <a:pt x="3014" y="4301"/>
                    <a:pt x="1874" y="4126"/>
                  </a:cubicBezTo>
                  <a:cubicBezTo>
                    <a:pt x="1818" y="4119"/>
                    <a:pt x="1763" y="4115"/>
                    <a:pt x="1710" y="4115"/>
                  </a:cubicBezTo>
                  <a:cubicBezTo>
                    <a:pt x="432" y="4115"/>
                    <a:pt x="1" y="6065"/>
                    <a:pt x="1348" y="6318"/>
                  </a:cubicBezTo>
                  <a:cubicBezTo>
                    <a:pt x="2575" y="6493"/>
                    <a:pt x="3803" y="6668"/>
                    <a:pt x="5030" y="6756"/>
                  </a:cubicBezTo>
                  <a:cubicBezTo>
                    <a:pt x="4855" y="7984"/>
                    <a:pt x="4680" y="9211"/>
                    <a:pt x="4504" y="10439"/>
                  </a:cubicBezTo>
                  <a:cubicBezTo>
                    <a:pt x="4346" y="11228"/>
                    <a:pt x="5041" y="11764"/>
                    <a:pt x="5678" y="11764"/>
                  </a:cubicBezTo>
                  <a:cubicBezTo>
                    <a:pt x="6104" y="11764"/>
                    <a:pt x="6503" y="11526"/>
                    <a:pt x="6609" y="10965"/>
                  </a:cubicBezTo>
                  <a:cubicBezTo>
                    <a:pt x="6784" y="9562"/>
                    <a:pt x="7047" y="8334"/>
                    <a:pt x="7135" y="6931"/>
                  </a:cubicBezTo>
                  <a:cubicBezTo>
                    <a:pt x="8024" y="7080"/>
                    <a:pt x="9052" y="7256"/>
                    <a:pt x="10032" y="7256"/>
                  </a:cubicBezTo>
                  <a:cubicBezTo>
                    <a:pt x="10791" y="7256"/>
                    <a:pt x="11520" y="7150"/>
                    <a:pt x="12132" y="6844"/>
                  </a:cubicBezTo>
                  <a:cubicBezTo>
                    <a:pt x="12571" y="6668"/>
                    <a:pt x="12395" y="6055"/>
                    <a:pt x="12132" y="5879"/>
                  </a:cubicBezTo>
                  <a:cubicBezTo>
                    <a:pt x="10905" y="5090"/>
                    <a:pt x="8888" y="5090"/>
                    <a:pt x="7398" y="4915"/>
                  </a:cubicBezTo>
                  <a:cubicBezTo>
                    <a:pt x="7573" y="3424"/>
                    <a:pt x="7924" y="1583"/>
                    <a:pt x="7310" y="268"/>
                  </a:cubicBezTo>
                  <a:cubicBezTo>
                    <a:pt x="7194" y="75"/>
                    <a:pt x="7027" y="1"/>
                    <a:pt x="685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9" name="Google Shape;1599;p30"/>
            <p:cNvGrpSpPr/>
            <p:nvPr/>
          </p:nvGrpSpPr>
          <p:grpSpPr>
            <a:xfrm>
              <a:off x="985472" y="4093359"/>
              <a:ext cx="329567" cy="338855"/>
              <a:chOff x="2795725" y="686875"/>
              <a:chExt cx="803625" cy="826275"/>
            </a:xfrm>
          </p:grpSpPr>
          <p:sp>
            <p:nvSpPr>
              <p:cNvPr id="1600" name="Google Shape;1600;p30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0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4" name="Google Shape;1604;p31"/>
          <p:cNvGrpSpPr/>
          <p:nvPr/>
        </p:nvGrpSpPr>
        <p:grpSpPr>
          <a:xfrm>
            <a:off x="-519506" y="-602074"/>
            <a:ext cx="10216699" cy="6887667"/>
            <a:chOff x="145536" y="238275"/>
            <a:chExt cx="7273743" cy="4903650"/>
          </a:xfrm>
        </p:grpSpPr>
        <p:sp>
          <p:nvSpPr>
            <p:cNvPr id="1605" name="Google Shape;1605;p31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" name="Google Shape;1608;p31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609" name="Google Shape;1609;p31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1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1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1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8" name="Google Shape;1618;p31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619" name="Google Shape;1619;p31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1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1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2" name="Google Shape;1622;p31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623" name="Google Shape;1623;p31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1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1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1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1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1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1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1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1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1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1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638" name="Google Shape;1638;p31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1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1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8" name="Google Shape;1648;p31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1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656" name="Google Shape;1656;p31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8" name="Google Shape;1658;p31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0" name="Google Shape;1660;p32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661" name="Google Shape;1661;p32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2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2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2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0" name="Google Shape;1670;p32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671" name="Google Shape;1671;p32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2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2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4" name="Google Shape;1674;p32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2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2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2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2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2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2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2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2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2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9" name="Google Shape;1689;p32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690" name="Google Shape;1690;p32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2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2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2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2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2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2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2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2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2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32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701" name="Google Shape;1701;p32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2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2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2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2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7" name="Google Shape;1707;p32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708" name="Google Shape;1708;p32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2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0" name="Google Shape;1710;p32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32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712" name="Google Shape;1712;p32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"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7" name="Google Shape;1717;p33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718" name="Google Shape;1718;p33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" name="Google Shape;1722;p33"/>
          <p:cNvGrpSpPr/>
          <p:nvPr/>
        </p:nvGrpSpPr>
        <p:grpSpPr>
          <a:xfrm>
            <a:off x="894938" y="355084"/>
            <a:ext cx="8062977" cy="4946013"/>
            <a:chOff x="894938" y="355084"/>
            <a:chExt cx="8062977" cy="4946013"/>
          </a:xfrm>
        </p:grpSpPr>
        <p:grpSp>
          <p:nvGrpSpPr>
            <p:cNvPr id="1723" name="Google Shape;1723;p33"/>
            <p:cNvGrpSpPr/>
            <p:nvPr/>
          </p:nvGrpSpPr>
          <p:grpSpPr>
            <a:xfrm>
              <a:off x="1091663" y="355084"/>
              <a:ext cx="275368" cy="241815"/>
              <a:chOff x="1505327" y="402175"/>
              <a:chExt cx="481750" cy="423050"/>
            </a:xfrm>
          </p:grpSpPr>
          <p:sp>
            <p:nvSpPr>
              <p:cNvPr id="1724" name="Google Shape;1724;p33"/>
              <p:cNvSpPr/>
              <p:nvPr/>
            </p:nvSpPr>
            <p:spPr>
              <a:xfrm>
                <a:off x="1505327" y="640700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3"/>
              <p:cNvSpPr/>
              <p:nvPr/>
            </p:nvSpPr>
            <p:spPr>
              <a:xfrm>
                <a:off x="1575502" y="402175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3"/>
              <p:cNvSpPr/>
              <p:nvPr/>
            </p:nvSpPr>
            <p:spPr>
              <a:xfrm>
                <a:off x="1772477" y="553850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3"/>
              <p:cNvSpPr/>
              <p:nvPr/>
            </p:nvSpPr>
            <p:spPr>
              <a:xfrm>
                <a:off x="1614002" y="565475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3"/>
              <p:cNvSpPr/>
              <p:nvPr/>
            </p:nvSpPr>
            <p:spPr>
              <a:xfrm>
                <a:off x="1745302" y="520200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9" name="Google Shape;1729;p33"/>
            <p:cNvGrpSpPr/>
            <p:nvPr/>
          </p:nvGrpSpPr>
          <p:grpSpPr>
            <a:xfrm rot="8498540">
              <a:off x="8637250" y="3554197"/>
              <a:ext cx="275355" cy="241804"/>
              <a:chOff x="1700000" y="1820300"/>
              <a:chExt cx="481750" cy="423050"/>
            </a:xfrm>
          </p:grpSpPr>
          <p:sp>
            <p:nvSpPr>
              <p:cNvPr id="1730" name="Google Shape;1730;p33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3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3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3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3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5" name="Google Shape;1735;p33"/>
            <p:cNvSpPr/>
            <p:nvPr/>
          </p:nvSpPr>
          <p:spPr>
            <a:xfrm>
              <a:off x="894938" y="5000677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6797530" y="549906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7" name="Google Shape;1737;p33"/>
            <p:cNvGrpSpPr/>
            <p:nvPr/>
          </p:nvGrpSpPr>
          <p:grpSpPr>
            <a:xfrm rot="-882255">
              <a:off x="4483965" y="4287330"/>
              <a:ext cx="325928" cy="355648"/>
              <a:chOff x="3499625" y="3285825"/>
              <a:chExt cx="636875" cy="694950"/>
            </a:xfrm>
          </p:grpSpPr>
          <p:sp>
            <p:nvSpPr>
              <p:cNvPr id="1738" name="Google Shape;1738;p33"/>
              <p:cNvSpPr/>
              <p:nvPr/>
            </p:nvSpPr>
            <p:spPr>
              <a:xfrm>
                <a:off x="3592275" y="3350850"/>
                <a:ext cx="544225" cy="629925"/>
              </a:xfrm>
              <a:custGeom>
                <a:avLst/>
                <a:gdLst/>
                <a:ahLst/>
                <a:cxnLst/>
                <a:rect l="l" t="t" r="r" b="b"/>
                <a:pathLst>
                  <a:path w="21769" h="25197" extrusionOk="0">
                    <a:moveTo>
                      <a:pt x="6546" y="1"/>
                    </a:moveTo>
                    <a:cubicBezTo>
                      <a:pt x="6250" y="1"/>
                      <a:pt x="5898" y="95"/>
                      <a:pt x="5509" y="317"/>
                    </a:cubicBezTo>
                    <a:cubicBezTo>
                      <a:pt x="4656" y="829"/>
                      <a:pt x="3888" y="1170"/>
                      <a:pt x="3035" y="1767"/>
                    </a:cubicBezTo>
                    <a:cubicBezTo>
                      <a:pt x="2181" y="2364"/>
                      <a:pt x="1328" y="3047"/>
                      <a:pt x="646" y="3729"/>
                    </a:cubicBezTo>
                    <a:cubicBezTo>
                      <a:pt x="1" y="4303"/>
                      <a:pt x="560" y="5298"/>
                      <a:pt x="1210" y="5298"/>
                    </a:cubicBezTo>
                    <a:cubicBezTo>
                      <a:pt x="1334" y="5298"/>
                      <a:pt x="1461" y="5262"/>
                      <a:pt x="1584" y="5180"/>
                    </a:cubicBezTo>
                    <a:cubicBezTo>
                      <a:pt x="2352" y="4753"/>
                      <a:pt x="2693" y="4583"/>
                      <a:pt x="3205" y="4241"/>
                    </a:cubicBezTo>
                    <a:cubicBezTo>
                      <a:pt x="4570" y="6374"/>
                      <a:pt x="6447" y="9019"/>
                      <a:pt x="7898" y="11152"/>
                    </a:cubicBezTo>
                    <a:cubicBezTo>
                      <a:pt x="10031" y="14480"/>
                      <a:pt x="12079" y="17978"/>
                      <a:pt x="14468" y="21135"/>
                    </a:cubicBezTo>
                    <a:cubicBezTo>
                      <a:pt x="13700" y="21562"/>
                      <a:pt x="13017" y="22159"/>
                      <a:pt x="12335" y="22756"/>
                    </a:cubicBezTo>
                    <a:cubicBezTo>
                      <a:pt x="11306" y="23565"/>
                      <a:pt x="12303" y="25197"/>
                      <a:pt x="13417" y="25197"/>
                    </a:cubicBezTo>
                    <a:cubicBezTo>
                      <a:pt x="13596" y="25197"/>
                      <a:pt x="13779" y="25154"/>
                      <a:pt x="13956" y="25060"/>
                    </a:cubicBezTo>
                    <a:cubicBezTo>
                      <a:pt x="14638" y="24633"/>
                      <a:pt x="15236" y="24121"/>
                      <a:pt x="15918" y="23695"/>
                    </a:cubicBezTo>
                    <a:cubicBezTo>
                      <a:pt x="17369" y="22756"/>
                      <a:pt x="18904" y="21988"/>
                      <a:pt x="20355" y="21050"/>
                    </a:cubicBezTo>
                    <a:cubicBezTo>
                      <a:pt x="21768" y="20131"/>
                      <a:pt x="20840" y="18217"/>
                      <a:pt x="19510" y="18217"/>
                    </a:cubicBezTo>
                    <a:cubicBezTo>
                      <a:pt x="19235" y="18217"/>
                      <a:pt x="18942" y="18300"/>
                      <a:pt x="18648" y="18490"/>
                    </a:cubicBezTo>
                    <a:cubicBezTo>
                      <a:pt x="17369" y="19258"/>
                      <a:pt x="18137" y="18661"/>
                      <a:pt x="16942" y="19514"/>
                    </a:cubicBezTo>
                    <a:cubicBezTo>
                      <a:pt x="15150" y="16272"/>
                      <a:pt x="7215" y="5265"/>
                      <a:pt x="5509" y="2620"/>
                    </a:cubicBezTo>
                    <a:lnTo>
                      <a:pt x="6618" y="2023"/>
                    </a:lnTo>
                    <a:cubicBezTo>
                      <a:pt x="7954" y="1221"/>
                      <a:pt x="7616" y="1"/>
                      <a:pt x="654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3"/>
              <p:cNvSpPr/>
              <p:nvPr/>
            </p:nvSpPr>
            <p:spPr>
              <a:xfrm>
                <a:off x="3808900" y="3285825"/>
                <a:ext cx="18135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748" extrusionOk="0">
                    <a:moveTo>
                      <a:pt x="2171" y="1"/>
                    </a:moveTo>
                    <a:cubicBezTo>
                      <a:pt x="1937" y="1"/>
                      <a:pt x="1705" y="106"/>
                      <a:pt x="1537" y="358"/>
                    </a:cubicBezTo>
                    <a:cubicBezTo>
                      <a:pt x="1" y="3088"/>
                      <a:pt x="2646" y="5136"/>
                      <a:pt x="4011" y="7184"/>
                    </a:cubicBezTo>
                    <a:cubicBezTo>
                      <a:pt x="4779" y="8293"/>
                      <a:pt x="5035" y="9658"/>
                      <a:pt x="4694" y="11023"/>
                    </a:cubicBezTo>
                    <a:cubicBezTo>
                      <a:pt x="4267" y="12559"/>
                      <a:pt x="3158" y="12986"/>
                      <a:pt x="2134" y="14009"/>
                    </a:cubicBezTo>
                    <a:cubicBezTo>
                      <a:pt x="1878" y="14180"/>
                      <a:pt x="1195" y="14863"/>
                      <a:pt x="1537" y="15204"/>
                    </a:cubicBezTo>
                    <a:lnTo>
                      <a:pt x="1793" y="15460"/>
                    </a:lnTo>
                    <a:cubicBezTo>
                      <a:pt x="1985" y="15652"/>
                      <a:pt x="2273" y="15748"/>
                      <a:pt x="2548" y="15748"/>
                    </a:cubicBezTo>
                    <a:cubicBezTo>
                      <a:pt x="2640" y="15748"/>
                      <a:pt x="2731" y="15737"/>
                      <a:pt x="2816" y="15716"/>
                    </a:cubicBezTo>
                    <a:cubicBezTo>
                      <a:pt x="5547" y="14777"/>
                      <a:pt x="7253" y="12218"/>
                      <a:pt x="6997" y="9402"/>
                    </a:cubicBezTo>
                    <a:cubicBezTo>
                      <a:pt x="6912" y="8122"/>
                      <a:pt x="6485" y="6928"/>
                      <a:pt x="5717" y="5904"/>
                    </a:cubicBezTo>
                    <a:cubicBezTo>
                      <a:pt x="4438" y="4197"/>
                      <a:pt x="2816" y="3174"/>
                      <a:pt x="3072" y="955"/>
                    </a:cubicBezTo>
                    <a:cubicBezTo>
                      <a:pt x="3130" y="440"/>
                      <a:pt x="2648" y="1"/>
                      <a:pt x="217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3"/>
              <p:cNvSpPr/>
              <p:nvPr/>
            </p:nvSpPr>
            <p:spPr>
              <a:xfrm>
                <a:off x="3499625" y="3505300"/>
                <a:ext cx="369025" cy="235025"/>
              </a:xfrm>
              <a:custGeom>
                <a:avLst/>
                <a:gdLst/>
                <a:ahLst/>
                <a:cxnLst/>
                <a:rect l="l" t="t" r="r" b="b"/>
                <a:pathLst>
                  <a:path w="14761" h="9401" extrusionOk="0">
                    <a:moveTo>
                      <a:pt x="1387" y="1"/>
                    </a:moveTo>
                    <a:cubicBezTo>
                      <a:pt x="1243" y="1"/>
                      <a:pt x="1094" y="9"/>
                      <a:pt x="939" y="26"/>
                    </a:cubicBezTo>
                    <a:cubicBezTo>
                      <a:pt x="0" y="26"/>
                      <a:pt x="86" y="1391"/>
                      <a:pt x="853" y="1562"/>
                    </a:cubicBezTo>
                    <a:cubicBezTo>
                      <a:pt x="3072" y="2244"/>
                      <a:pt x="3242" y="4121"/>
                      <a:pt x="4352" y="5913"/>
                    </a:cubicBezTo>
                    <a:cubicBezTo>
                      <a:pt x="4949" y="7107"/>
                      <a:pt x="5802" y="7961"/>
                      <a:pt x="6911" y="8643"/>
                    </a:cubicBezTo>
                    <a:cubicBezTo>
                      <a:pt x="7835" y="9153"/>
                      <a:pt x="8853" y="9401"/>
                      <a:pt x="9864" y="9401"/>
                    </a:cubicBezTo>
                    <a:cubicBezTo>
                      <a:pt x="11563" y="9401"/>
                      <a:pt x="13243" y="8701"/>
                      <a:pt x="14420" y="7363"/>
                    </a:cubicBezTo>
                    <a:cubicBezTo>
                      <a:pt x="14676" y="7107"/>
                      <a:pt x="14761" y="6681"/>
                      <a:pt x="14590" y="6340"/>
                    </a:cubicBezTo>
                    <a:lnTo>
                      <a:pt x="14505" y="6084"/>
                    </a:lnTo>
                    <a:cubicBezTo>
                      <a:pt x="14438" y="5883"/>
                      <a:pt x="14266" y="5813"/>
                      <a:pt x="14061" y="5813"/>
                    </a:cubicBezTo>
                    <a:cubicBezTo>
                      <a:pt x="13743" y="5813"/>
                      <a:pt x="13347" y="5980"/>
                      <a:pt x="13140" y="6084"/>
                    </a:cubicBezTo>
                    <a:cubicBezTo>
                      <a:pt x="11946" y="6531"/>
                      <a:pt x="11209" y="7240"/>
                      <a:pt x="9959" y="7240"/>
                    </a:cubicBezTo>
                    <a:cubicBezTo>
                      <a:pt x="9780" y="7240"/>
                      <a:pt x="9589" y="7225"/>
                      <a:pt x="9386" y="7193"/>
                    </a:cubicBezTo>
                    <a:cubicBezTo>
                      <a:pt x="8020" y="7022"/>
                      <a:pt x="6826" y="6169"/>
                      <a:pt x="6143" y="5060"/>
                    </a:cubicBezTo>
                    <a:cubicBezTo>
                      <a:pt x="4845" y="3032"/>
                      <a:pt x="4164" y="1"/>
                      <a:pt x="138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1" name="Google Shape;1741;p33"/>
            <p:cNvSpPr/>
            <p:nvPr/>
          </p:nvSpPr>
          <p:spPr>
            <a:xfrm>
              <a:off x="1227960" y="330730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33"/>
            <p:cNvGrpSpPr/>
            <p:nvPr/>
          </p:nvGrpSpPr>
          <p:grpSpPr>
            <a:xfrm rot="1184084">
              <a:off x="7967070" y="539996"/>
              <a:ext cx="682513" cy="394327"/>
              <a:chOff x="897575" y="241000"/>
              <a:chExt cx="1194100" cy="689900"/>
            </a:xfrm>
          </p:grpSpPr>
          <p:sp>
            <p:nvSpPr>
              <p:cNvPr id="1743" name="Google Shape;1743;p33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3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3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3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3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3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3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3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3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3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3" name="Google Shape;1753;p33"/>
          <p:cNvGrpSpPr/>
          <p:nvPr/>
        </p:nvGrpSpPr>
        <p:grpSpPr>
          <a:xfrm>
            <a:off x="3795201" y="1233572"/>
            <a:ext cx="551345" cy="306565"/>
            <a:chOff x="483500" y="2235925"/>
            <a:chExt cx="1542225" cy="857525"/>
          </a:xfrm>
        </p:grpSpPr>
        <p:sp>
          <p:nvSpPr>
            <p:cNvPr id="1754" name="Google Shape;1754;p33"/>
            <p:cNvSpPr/>
            <p:nvPr/>
          </p:nvSpPr>
          <p:spPr>
            <a:xfrm>
              <a:off x="483500" y="2235925"/>
              <a:ext cx="428775" cy="540625"/>
            </a:xfrm>
            <a:custGeom>
              <a:avLst/>
              <a:gdLst/>
              <a:ahLst/>
              <a:cxnLst/>
              <a:rect l="l" t="t" r="r" b="b"/>
              <a:pathLst>
                <a:path w="17151" h="21625" extrusionOk="0">
                  <a:moveTo>
                    <a:pt x="8292" y="1"/>
                  </a:moveTo>
                  <a:cubicBezTo>
                    <a:pt x="7917" y="1"/>
                    <a:pt x="7542" y="80"/>
                    <a:pt x="7168" y="205"/>
                  </a:cubicBezTo>
                  <a:cubicBezTo>
                    <a:pt x="6656" y="632"/>
                    <a:pt x="6229" y="1058"/>
                    <a:pt x="5888" y="1741"/>
                  </a:cubicBezTo>
                  <a:cubicBezTo>
                    <a:pt x="5547" y="2253"/>
                    <a:pt x="5291" y="2765"/>
                    <a:pt x="5035" y="3277"/>
                  </a:cubicBezTo>
                  <a:cubicBezTo>
                    <a:pt x="4437" y="4642"/>
                    <a:pt x="3840" y="6092"/>
                    <a:pt x="3328" y="7543"/>
                  </a:cubicBezTo>
                  <a:cubicBezTo>
                    <a:pt x="2816" y="8993"/>
                    <a:pt x="2219" y="10529"/>
                    <a:pt x="1707" y="11979"/>
                  </a:cubicBezTo>
                  <a:cubicBezTo>
                    <a:pt x="1110" y="13430"/>
                    <a:pt x="683" y="14710"/>
                    <a:pt x="257" y="16075"/>
                  </a:cubicBezTo>
                  <a:cubicBezTo>
                    <a:pt x="86" y="16501"/>
                    <a:pt x="1" y="16928"/>
                    <a:pt x="86" y="17355"/>
                  </a:cubicBezTo>
                  <a:cubicBezTo>
                    <a:pt x="171" y="17781"/>
                    <a:pt x="513" y="18123"/>
                    <a:pt x="854" y="18293"/>
                  </a:cubicBezTo>
                  <a:cubicBezTo>
                    <a:pt x="1281" y="18464"/>
                    <a:pt x="1622" y="18805"/>
                    <a:pt x="2134" y="18976"/>
                  </a:cubicBezTo>
                  <a:cubicBezTo>
                    <a:pt x="3072" y="19402"/>
                    <a:pt x="4011" y="19744"/>
                    <a:pt x="5035" y="20085"/>
                  </a:cubicBezTo>
                  <a:cubicBezTo>
                    <a:pt x="6656" y="20597"/>
                    <a:pt x="8192" y="21109"/>
                    <a:pt x="9898" y="21535"/>
                  </a:cubicBezTo>
                  <a:cubicBezTo>
                    <a:pt x="10049" y="21596"/>
                    <a:pt x="10211" y="21624"/>
                    <a:pt x="10372" y="21624"/>
                  </a:cubicBezTo>
                  <a:cubicBezTo>
                    <a:pt x="10666" y="21624"/>
                    <a:pt x="10957" y="21530"/>
                    <a:pt x="11178" y="21365"/>
                  </a:cubicBezTo>
                  <a:cubicBezTo>
                    <a:pt x="11690" y="20938"/>
                    <a:pt x="11860" y="20768"/>
                    <a:pt x="11690" y="20170"/>
                  </a:cubicBezTo>
                  <a:cubicBezTo>
                    <a:pt x="11519" y="19658"/>
                    <a:pt x="11178" y="19317"/>
                    <a:pt x="10751" y="19146"/>
                  </a:cubicBezTo>
                  <a:cubicBezTo>
                    <a:pt x="8362" y="18379"/>
                    <a:pt x="5547" y="17013"/>
                    <a:pt x="2902" y="16672"/>
                  </a:cubicBezTo>
                  <a:cubicBezTo>
                    <a:pt x="3840" y="14966"/>
                    <a:pt x="4693" y="13174"/>
                    <a:pt x="5376" y="11382"/>
                  </a:cubicBezTo>
                  <a:lnTo>
                    <a:pt x="5888" y="10102"/>
                  </a:lnTo>
                  <a:cubicBezTo>
                    <a:pt x="6400" y="10529"/>
                    <a:pt x="6997" y="10870"/>
                    <a:pt x="7680" y="11212"/>
                  </a:cubicBezTo>
                  <a:cubicBezTo>
                    <a:pt x="8348" y="11583"/>
                    <a:pt x="9146" y="11825"/>
                    <a:pt x="9961" y="11825"/>
                  </a:cubicBezTo>
                  <a:cubicBezTo>
                    <a:pt x="10082" y="11825"/>
                    <a:pt x="10203" y="11820"/>
                    <a:pt x="10325" y="11809"/>
                  </a:cubicBezTo>
                  <a:cubicBezTo>
                    <a:pt x="11092" y="11638"/>
                    <a:pt x="11519" y="10700"/>
                    <a:pt x="10922" y="10102"/>
                  </a:cubicBezTo>
                  <a:cubicBezTo>
                    <a:pt x="10325" y="9420"/>
                    <a:pt x="9471" y="8908"/>
                    <a:pt x="8618" y="8737"/>
                  </a:cubicBezTo>
                  <a:cubicBezTo>
                    <a:pt x="8021" y="8481"/>
                    <a:pt x="7338" y="8311"/>
                    <a:pt x="6656" y="8140"/>
                  </a:cubicBezTo>
                  <a:cubicBezTo>
                    <a:pt x="6997" y="7372"/>
                    <a:pt x="7253" y="6604"/>
                    <a:pt x="7594" y="5751"/>
                  </a:cubicBezTo>
                  <a:cubicBezTo>
                    <a:pt x="8021" y="4812"/>
                    <a:pt x="8362" y="3874"/>
                    <a:pt x="8618" y="2850"/>
                  </a:cubicBezTo>
                  <a:cubicBezTo>
                    <a:pt x="9045" y="3021"/>
                    <a:pt x="9471" y="3191"/>
                    <a:pt x="9898" y="3277"/>
                  </a:cubicBezTo>
                  <a:cubicBezTo>
                    <a:pt x="11690" y="3959"/>
                    <a:pt x="13567" y="4642"/>
                    <a:pt x="15359" y="5410"/>
                  </a:cubicBezTo>
                  <a:cubicBezTo>
                    <a:pt x="15527" y="5511"/>
                    <a:pt x="15708" y="5558"/>
                    <a:pt x="15893" y="5558"/>
                  </a:cubicBezTo>
                  <a:cubicBezTo>
                    <a:pt x="16176" y="5558"/>
                    <a:pt x="16465" y="5446"/>
                    <a:pt x="16724" y="5239"/>
                  </a:cubicBezTo>
                  <a:cubicBezTo>
                    <a:pt x="16980" y="5068"/>
                    <a:pt x="17150" y="4727"/>
                    <a:pt x="17150" y="4386"/>
                  </a:cubicBezTo>
                  <a:cubicBezTo>
                    <a:pt x="17150" y="3703"/>
                    <a:pt x="16809" y="3191"/>
                    <a:pt x="16212" y="2935"/>
                  </a:cubicBezTo>
                  <a:lnTo>
                    <a:pt x="16126" y="2935"/>
                  </a:lnTo>
                  <a:cubicBezTo>
                    <a:pt x="14932" y="2423"/>
                    <a:pt x="13823" y="1826"/>
                    <a:pt x="12714" y="1400"/>
                  </a:cubicBezTo>
                  <a:cubicBezTo>
                    <a:pt x="12031" y="1058"/>
                    <a:pt x="11434" y="888"/>
                    <a:pt x="10751" y="717"/>
                  </a:cubicBezTo>
                  <a:cubicBezTo>
                    <a:pt x="10069" y="461"/>
                    <a:pt x="9386" y="205"/>
                    <a:pt x="8703" y="34"/>
                  </a:cubicBezTo>
                  <a:cubicBezTo>
                    <a:pt x="8566" y="12"/>
                    <a:pt x="8429" y="1"/>
                    <a:pt x="8292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836125" y="2452075"/>
              <a:ext cx="248250" cy="115450"/>
            </a:xfrm>
            <a:custGeom>
              <a:avLst/>
              <a:gdLst/>
              <a:ahLst/>
              <a:cxnLst/>
              <a:rect l="l" t="t" r="r" b="b"/>
              <a:pathLst>
                <a:path w="9930" h="4618" extrusionOk="0">
                  <a:moveTo>
                    <a:pt x="1079" y="1"/>
                  </a:moveTo>
                  <a:cubicBezTo>
                    <a:pt x="368" y="1"/>
                    <a:pt x="1" y="965"/>
                    <a:pt x="656" y="1456"/>
                  </a:cubicBezTo>
                  <a:cubicBezTo>
                    <a:pt x="3045" y="2992"/>
                    <a:pt x="5690" y="4101"/>
                    <a:pt x="8506" y="4613"/>
                  </a:cubicBezTo>
                  <a:cubicBezTo>
                    <a:pt x="8536" y="4616"/>
                    <a:pt x="8566" y="4617"/>
                    <a:pt x="8595" y="4617"/>
                  </a:cubicBezTo>
                  <a:cubicBezTo>
                    <a:pt x="9476" y="4617"/>
                    <a:pt x="9929" y="3400"/>
                    <a:pt x="9103" y="2822"/>
                  </a:cubicBezTo>
                  <a:cubicBezTo>
                    <a:pt x="6714" y="1371"/>
                    <a:pt x="3984" y="347"/>
                    <a:pt x="1168" y="6"/>
                  </a:cubicBezTo>
                  <a:cubicBezTo>
                    <a:pt x="1138" y="3"/>
                    <a:pt x="1108" y="1"/>
                    <a:pt x="1079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795525" y="2560875"/>
              <a:ext cx="244725" cy="115325"/>
            </a:xfrm>
            <a:custGeom>
              <a:avLst/>
              <a:gdLst/>
              <a:ahLst/>
              <a:cxnLst/>
              <a:rect l="l" t="t" r="r" b="b"/>
              <a:pathLst>
                <a:path w="9789" h="4613" extrusionOk="0">
                  <a:moveTo>
                    <a:pt x="1072" y="0"/>
                  </a:moveTo>
                  <a:cubicBezTo>
                    <a:pt x="292" y="0"/>
                    <a:pt x="0" y="964"/>
                    <a:pt x="574" y="1456"/>
                  </a:cubicBezTo>
                  <a:cubicBezTo>
                    <a:pt x="2963" y="2992"/>
                    <a:pt x="5608" y="4101"/>
                    <a:pt x="8423" y="4613"/>
                  </a:cubicBezTo>
                  <a:cubicBezTo>
                    <a:pt x="9362" y="4613"/>
                    <a:pt x="9789" y="3503"/>
                    <a:pt x="9106" y="2906"/>
                  </a:cubicBezTo>
                  <a:cubicBezTo>
                    <a:pt x="6717" y="1370"/>
                    <a:pt x="3987" y="432"/>
                    <a:pt x="1171" y="5"/>
                  </a:cubicBezTo>
                  <a:cubicBezTo>
                    <a:pt x="1137" y="2"/>
                    <a:pt x="1104" y="0"/>
                    <a:pt x="1072" y="0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1012500" y="2424850"/>
              <a:ext cx="526875" cy="595975"/>
            </a:xfrm>
            <a:custGeom>
              <a:avLst/>
              <a:gdLst/>
              <a:ahLst/>
              <a:cxnLst/>
              <a:rect l="l" t="t" r="r" b="b"/>
              <a:pathLst>
                <a:path w="21075" h="23839" extrusionOk="0">
                  <a:moveTo>
                    <a:pt x="7571" y="0"/>
                  </a:moveTo>
                  <a:cubicBezTo>
                    <a:pt x="7214" y="0"/>
                    <a:pt x="6884" y="164"/>
                    <a:pt x="6655" y="583"/>
                  </a:cubicBezTo>
                  <a:cubicBezTo>
                    <a:pt x="5205" y="3399"/>
                    <a:pt x="4011" y="6300"/>
                    <a:pt x="2901" y="9200"/>
                  </a:cubicBezTo>
                  <a:cubicBezTo>
                    <a:pt x="1707" y="12101"/>
                    <a:pt x="256" y="15002"/>
                    <a:pt x="0" y="18074"/>
                  </a:cubicBezTo>
                  <a:cubicBezTo>
                    <a:pt x="0" y="18572"/>
                    <a:pt x="395" y="18890"/>
                    <a:pt x="788" y="18890"/>
                  </a:cubicBezTo>
                  <a:cubicBezTo>
                    <a:pt x="1002" y="18890"/>
                    <a:pt x="1215" y="18796"/>
                    <a:pt x="1366" y="18586"/>
                  </a:cubicBezTo>
                  <a:cubicBezTo>
                    <a:pt x="3243" y="16367"/>
                    <a:pt x="4181" y="13467"/>
                    <a:pt x="5290" y="10736"/>
                  </a:cubicBezTo>
                  <a:cubicBezTo>
                    <a:pt x="5973" y="9030"/>
                    <a:pt x="6826" y="7323"/>
                    <a:pt x="7509" y="5617"/>
                  </a:cubicBezTo>
                  <a:cubicBezTo>
                    <a:pt x="7765" y="8177"/>
                    <a:pt x="8191" y="10822"/>
                    <a:pt x="8789" y="13381"/>
                  </a:cubicBezTo>
                  <a:cubicBezTo>
                    <a:pt x="8789" y="13467"/>
                    <a:pt x="8874" y="13637"/>
                    <a:pt x="8874" y="13722"/>
                  </a:cubicBezTo>
                  <a:cubicBezTo>
                    <a:pt x="8874" y="13808"/>
                    <a:pt x="8874" y="13808"/>
                    <a:pt x="8874" y="13808"/>
                  </a:cubicBezTo>
                  <a:lnTo>
                    <a:pt x="8874" y="13893"/>
                  </a:lnTo>
                  <a:cubicBezTo>
                    <a:pt x="9076" y="14298"/>
                    <a:pt x="9546" y="14543"/>
                    <a:pt x="10029" y="14543"/>
                  </a:cubicBezTo>
                  <a:cubicBezTo>
                    <a:pt x="10157" y="14543"/>
                    <a:pt x="10285" y="14526"/>
                    <a:pt x="10410" y="14490"/>
                  </a:cubicBezTo>
                  <a:lnTo>
                    <a:pt x="10495" y="14490"/>
                  </a:lnTo>
                  <a:cubicBezTo>
                    <a:pt x="10666" y="14405"/>
                    <a:pt x="10751" y="14320"/>
                    <a:pt x="10836" y="14234"/>
                  </a:cubicBezTo>
                  <a:cubicBezTo>
                    <a:pt x="12969" y="12699"/>
                    <a:pt x="14932" y="10992"/>
                    <a:pt x="16894" y="9200"/>
                  </a:cubicBezTo>
                  <a:lnTo>
                    <a:pt x="16894" y="9200"/>
                  </a:lnTo>
                  <a:cubicBezTo>
                    <a:pt x="16211" y="10907"/>
                    <a:pt x="15700" y="12784"/>
                    <a:pt x="15102" y="14490"/>
                  </a:cubicBezTo>
                  <a:cubicBezTo>
                    <a:pt x="14164" y="17306"/>
                    <a:pt x="12969" y="20036"/>
                    <a:pt x="12969" y="23023"/>
                  </a:cubicBezTo>
                  <a:cubicBezTo>
                    <a:pt x="12914" y="23520"/>
                    <a:pt x="13289" y="23839"/>
                    <a:pt x="13675" y="23839"/>
                  </a:cubicBezTo>
                  <a:cubicBezTo>
                    <a:pt x="13885" y="23839"/>
                    <a:pt x="14099" y="23745"/>
                    <a:pt x="14249" y="23534"/>
                  </a:cubicBezTo>
                  <a:cubicBezTo>
                    <a:pt x="16211" y="20975"/>
                    <a:pt x="16979" y="17818"/>
                    <a:pt x="17918" y="14917"/>
                  </a:cubicBezTo>
                  <a:cubicBezTo>
                    <a:pt x="19112" y="12016"/>
                    <a:pt x="20051" y="8944"/>
                    <a:pt x="20904" y="5958"/>
                  </a:cubicBezTo>
                  <a:cubicBezTo>
                    <a:pt x="21075" y="4849"/>
                    <a:pt x="20136" y="4422"/>
                    <a:pt x="19283" y="4422"/>
                  </a:cubicBezTo>
                  <a:cubicBezTo>
                    <a:pt x="18174" y="4678"/>
                    <a:pt x="17150" y="5105"/>
                    <a:pt x="16382" y="5873"/>
                  </a:cubicBezTo>
                  <a:cubicBezTo>
                    <a:pt x="14505" y="7238"/>
                    <a:pt x="12713" y="8774"/>
                    <a:pt x="11092" y="10395"/>
                  </a:cubicBezTo>
                  <a:cubicBezTo>
                    <a:pt x="10922" y="8091"/>
                    <a:pt x="10580" y="5788"/>
                    <a:pt x="9983" y="3569"/>
                  </a:cubicBezTo>
                  <a:cubicBezTo>
                    <a:pt x="9898" y="2460"/>
                    <a:pt x="9471" y="1436"/>
                    <a:pt x="8874" y="583"/>
                  </a:cubicBezTo>
                  <a:cubicBezTo>
                    <a:pt x="8496" y="252"/>
                    <a:pt x="8013" y="0"/>
                    <a:pt x="7571" y="0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1473225" y="2601550"/>
              <a:ext cx="392500" cy="491900"/>
            </a:xfrm>
            <a:custGeom>
              <a:avLst/>
              <a:gdLst/>
              <a:ahLst/>
              <a:cxnLst/>
              <a:rect l="l" t="t" r="r" b="b"/>
              <a:pathLst>
                <a:path w="15700" h="19676" extrusionOk="0">
                  <a:moveTo>
                    <a:pt x="9451" y="1"/>
                  </a:moveTo>
                  <a:cubicBezTo>
                    <a:pt x="9134" y="1"/>
                    <a:pt x="8826" y="28"/>
                    <a:pt x="8533" y="85"/>
                  </a:cubicBezTo>
                  <a:cubicBezTo>
                    <a:pt x="4694" y="767"/>
                    <a:pt x="2219" y="4863"/>
                    <a:pt x="1110" y="8105"/>
                  </a:cubicBezTo>
                  <a:cubicBezTo>
                    <a:pt x="1" y="11347"/>
                    <a:pt x="86" y="15187"/>
                    <a:pt x="2560" y="17746"/>
                  </a:cubicBezTo>
                  <a:cubicBezTo>
                    <a:pt x="3773" y="18959"/>
                    <a:pt x="5511" y="19676"/>
                    <a:pt x="7239" y="19676"/>
                  </a:cubicBezTo>
                  <a:cubicBezTo>
                    <a:pt x="8549" y="19676"/>
                    <a:pt x="9855" y="19264"/>
                    <a:pt x="10922" y="18344"/>
                  </a:cubicBezTo>
                  <a:cubicBezTo>
                    <a:pt x="11804" y="17608"/>
                    <a:pt x="11229" y="16176"/>
                    <a:pt x="10235" y="16176"/>
                  </a:cubicBezTo>
                  <a:cubicBezTo>
                    <a:pt x="10075" y="16176"/>
                    <a:pt x="9905" y="16213"/>
                    <a:pt x="9727" y="16296"/>
                  </a:cubicBezTo>
                  <a:cubicBezTo>
                    <a:pt x="8852" y="16734"/>
                    <a:pt x="7999" y="16965"/>
                    <a:pt x="7207" y="16965"/>
                  </a:cubicBezTo>
                  <a:cubicBezTo>
                    <a:pt x="5838" y="16965"/>
                    <a:pt x="4651" y="16273"/>
                    <a:pt x="3840" y="14760"/>
                  </a:cubicBezTo>
                  <a:cubicBezTo>
                    <a:pt x="2560" y="12456"/>
                    <a:pt x="3158" y="9982"/>
                    <a:pt x="4267" y="7849"/>
                  </a:cubicBezTo>
                  <a:cubicBezTo>
                    <a:pt x="5120" y="5972"/>
                    <a:pt x="6571" y="3327"/>
                    <a:pt x="8874" y="2900"/>
                  </a:cubicBezTo>
                  <a:cubicBezTo>
                    <a:pt x="9049" y="2881"/>
                    <a:pt x="9223" y="2871"/>
                    <a:pt x="9396" y="2871"/>
                  </a:cubicBezTo>
                  <a:cubicBezTo>
                    <a:pt x="10736" y="2871"/>
                    <a:pt x="11987" y="3444"/>
                    <a:pt x="12970" y="4351"/>
                  </a:cubicBezTo>
                  <a:cubicBezTo>
                    <a:pt x="13482" y="4777"/>
                    <a:pt x="13823" y="5460"/>
                    <a:pt x="14591" y="5460"/>
                  </a:cubicBezTo>
                  <a:cubicBezTo>
                    <a:pt x="15188" y="5460"/>
                    <a:pt x="15700" y="4863"/>
                    <a:pt x="15615" y="4265"/>
                  </a:cubicBezTo>
                  <a:cubicBezTo>
                    <a:pt x="15084" y="1762"/>
                    <a:pt x="11989" y="1"/>
                    <a:pt x="9451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3"/>
            <p:cNvSpPr/>
            <p:nvPr/>
          </p:nvSpPr>
          <p:spPr>
            <a:xfrm>
              <a:off x="1882775" y="2575375"/>
              <a:ext cx="142950" cy="159600"/>
            </a:xfrm>
            <a:custGeom>
              <a:avLst/>
              <a:gdLst/>
              <a:ahLst/>
              <a:cxnLst/>
              <a:rect l="l" t="t" r="r" b="b"/>
              <a:pathLst>
                <a:path w="5718" h="6384" extrusionOk="0">
                  <a:moveTo>
                    <a:pt x="3407" y="1"/>
                  </a:moveTo>
                  <a:cubicBezTo>
                    <a:pt x="2987" y="1"/>
                    <a:pt x="2587" y="166"/>
                    <a:pt x="2304" y="449"/>
                  </a:cubicBezTo>
                  <a:cubicBezTo>
                    <a:pt x="2134" y="534"/>
                    <a:pt x="2048" y="705"/>
                    <a:pt x="2134" y="961"/>
                  </a:cubicBezTo>
                  <a:cubicBezTo>
                    <a:pt x="2134" y="1132"/>
                    <a:pt x="2304" y="1217"/>
                    <a:pt x="2475" y="1302"/>
                  </a:cubicBezTo>
                  <a:cubicBezTo>
                    <a:pt x="2568" y="1340"/>
                    <a:pt x="2657" y="1352"/>
                    <a:pt x="2744" y="1352"/>
                  </a:cubicBezTo>
                  <a:cubicBezTo>
                    <a:pt x="2937" y="1352"/>
                    <a:pt x="3119" y="1289"/>
                    <a:pt x="3309" y="1289"/>
                  </a:cubicBezTo>
                  <a:cubicBezTo>
                    <a:pt x="3425" y="1289"/>
                    <a:pt x="3543" y="1312"/>
                    <a:pt x="3669" y="1388"/>
                  </a:cubicBezTo>
                  <a:cubicBezTo>
                    <a:pt x="3925" y="1473"/>
                    <a:pt x="4011" y="1814"/>
                    <a:pt x="3925" y="2070"/>
                  </a:cubicBezTo>
                  <a:cubicBezTo>
                    <a:pt x="3584" y="2923"/>
                    <a:pt x="1792" y="3350"/>
                    <a:pt x="1024" y="3606"/>
                  </a:cubicBezTo>
                  <a:cubicBezTo>
                    <a:pt x="171" y="3777"/>
                    <a:pt x="1" y="4801"/>
                    <a:pt x="768" y="5057"/>
                  </a:cubicBezTo>
                  <a:lnTo>
                    <a:pt x="4096" y="6336"/>
                  </a:lnTo>
                  <a:cubicBezTo>
                    <a:pt x="4169" y="6369"/>
                    <a:pt x="4240" y="6383"/>
                    <a:pt x="4307" y="6383"/>
                  </a:cubicBezTo>
                  <a:cubicBezTo>
                    <a:pt x="4949" y="6383"/>
                    <a:pt x="5295" y="5048"/>
                    <a:pt x="4523" y="4971"/>
                  </a:cubicBezTo>
                  <a:lnTo>
                    <a:pt x="2987" y="4374"/>
                  </a:lnTo>
                  <a:cubicBezTo>
                    <a:pt x="4267" y="3777"/>
                    <a:pt x="5717" y="2668"/>
                    <a:pt x="5376" y="1388"/>
                  </a:cubicBezTo>
                  <a:cubicBezTo>
                    <a:pt x="5120" y="620"/>
                    <a:pt x="4437" y="108"/>
                    <a:pt x="3669" y="23"/>
                  </a:cubicBezTo>
                  <a:cubicBezTo>
                    <a:pt x="3582" y="8"/>
                    <a:pt x="3494" y="1"/>
                    <a:pt x="3407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4_2"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34"/>
          <p:cNvGrpSpPr/>
          <p:nvPr/>
        </p:nvGrpSpPr>
        <p:grpSpPr>
          <a:xfrm>
            <a:off x="-214706" y="-602074"/>
            <a:ext cx="9911899" cy="6887667"/>
            <a:chOff x="362537" y="238275"/>
            <a:chExt cx="7056741" cy="4903650"/>
          </a:xfrm>
        </p:grpSpPr>
        <p:sp>
          <p:nvSpPr>
            <p:cNvPr id="1762" name="Google Shape;1762;p34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4"/>
            <p:cNvSpPr/>
            <p:nvPr/>
          </p:nvSpPr>
          <p:spPr>
            <a:xfrm>
              <a:off x="362537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4"/>
            <p:cNvSpPr/>
            <p:nvPr/>
          </p:nvSpPr>
          <p:spPr>
            <a:xfrm>
              <a:off x="1426350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" name="Google Shape;1765;p34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766" name="Google Shape;1766;p34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4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4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4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4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4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4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4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4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5" name="Google Shape;1775;p34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776" name="Google Shape;1776;p34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4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4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9" name="Google Shape;1779;p34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780" name="Google Shape;1780;p34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4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4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4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4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4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4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4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4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4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4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4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4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4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4" name="Google Shape;1794;p34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795" name="Google Shape;1795;p34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4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4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4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4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4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4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4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4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4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5" name="Google Shape;1805;p34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806" name="Google Shape;1806;p34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4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4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4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4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4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2" name="Google Shape;1812;p34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813" name="Google Shape;1813;p34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4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5" name="Google Shape;1815;p34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050" y="445025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ermanent Marker"/>
              <a:buNone/>
              <a:defRPr sz="30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4425" y="1152475"/>
            <a:ext cx="769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18" name="Google Shape;1818;p3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37"/>
          <p:cNvSpPr/>
          <p:nvPr/>
        </p:nvSpPr>
        <p:spPr>
          <a:xfrm>
            <a:off x="2345080" y="2018283"/>
            <a:ext cx="4453838" cy="1029718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37"/>
          <p:cNvSpPr/>
          <p:nvPr/>
        </p:nvSpPr>
        <p:spPr>
          <a:xfrm>
            <a:off x="747962" y="444101"/>
            <a:ext cx="7635240" cy="1657416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37"/>
          <p:cNvSpPr txBox="1">
            <a:spLocks noGrp="1"/>
          </p:cNvSpPr>
          <p:nvPr>
            <p:ph type="ctrTitle"/>
          </p:nvPr>
        </p:nvSpPr>
        <p:spPr>
          <a:xfrm>
            <a:off x="1122354" y="616386"/>
            <a:ext cx="6886456" cy="2259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ANÁLISIS DE DATOS HIDROMETEOROLÓGICOS CON R Y QGIS</a:t>
            </a:r>
            <a:endParaRPr sz="4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30823AE-E1AE-427B-AD13-4B2428E28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4" b="26977"/>
          <a:stretch/>
        </p:blipFill>
        <p:spPr bwMode="auto">
          <a:xfrm>
            <a:off x="3852609" y="4056904"/>
            <a:ext cx="1438781" cy="7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36FD9701-2697-44A9-8447-BC0E97D39D12}"/>
              </a:ext>
            </a:extLst>
          </p:cNvPr>
          <p:cNvSpPr txBox="1"/>
          <p:nvPr/>
        </p:nvSpPr>
        <p:spPr>
          <a:xfrm>
            <a:off x="3424089" y="3125182"/>
            <a:ext cx="2295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Marvin J. Quispe Sedano</a:t>
            </a:r>
          </a:p>
          <a:p>
            <a:pPr algn="ctr"/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marvinjqs@gmail.com</a:t>
            </a:r>
            <a:endParaRPr lang="es-PE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65;p38">
            <a:extLst>
              <a:ext uri="{FF2B5EF4-FFF2-40B4-BE49-F238E27FC236}">
                <a16:creationId xmlns:a16="http://schemas.microsoft.com/office/drawing/2014/main" id="{04AD18E8-8569-478D-8C27-27995D6448DB}"/>
              </a:ext>
            </a:extLst>
          </p:cNvPr>
          <p:cNvSpPr/>
          <p:nvPr/>
        </p:nvSpPr>
        <p:spPr>
          <a:xfrm>
            <a:off x="1254725" y="1722120"/>
            <a:ext cx="6634550" cy="1882140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866;p38">
            <a:extLst>
              <a:ext uri="{FF2B5EF4-FFF2-40B4-BE49-F238E27FC236}">
                <a16:creationId xmlns:a16="http://schemas.microsoft.com/office/drawing/2014/main" id="{A1A35485-70BC-4B04-A63A-47EF41CBB5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0033" y="1991234"/>
            <a:ext cx="5756822" cy="1414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Ejemplo aplicativo 1:</a:t>
            </a:r>
            <a:br>
              <a:rPr lang="es-ES" sz="2400" dirty="0"/>
            </a:br>
            <a:r>
              <a:rPr lang="es-ES" sz="2400" dirty="0"/>
              <a:t>Procesamiento de datos observados directos del senamhi y ana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7976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65;p38">
            <a:extLst>
              <a:ext uri="{FF2B5EF4-FFF2-40B4-BE49-F238E27FC236}">
                <a16:creationId xmlns:a16="http://schemas.microsoft.com/office/drawing/2014/main" id="{04AD18E8-8569-478D-8C27-27995D6448DB}"/>
              </a:ext>
            </a:extLst>
          </p:cNvPr>
          <p:cNvSpPr/>
          <p:nvPr/>
        </p:nvSpPr>
        <p:spPr>
          <a:xfrm>
            <a:off x="1254725" y="1722120"/>
            <a:ext cx="6634550" cy="1882140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866;p38">
            <a:extLst>
              <a:ext uri="{FF2B5EF4-FFF2-40B4-BE49-F238E27FC236}">
                <a16:creationId xmlns:a16="http://schemas.microsoft.com/office/drawing/2014/main" id="{A1A35485-70BC-4B04-A63A-47EF41CBB5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0033" y="1991234"/>
            <a:ext cx="5756822" cy="1414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Ejemplo aplicativo 2:</a:t>
            </a:r>
            <a:br>
              <a:rPr lang="es-ES" sz="2400" dirty="0"/>
            </a:br>
            <a:r>
              <a:rPr lang="es-ES" sz="2400" dirty="0"/>
              <a:t>Procesamiento de datos modelados WORLDCLIM Y ERA 5 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938306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982778-CD0B-4A9C-8684-A513A7E67B87}"/>
              </a:ext>
            </a:extLst>
          </p:cNvPr>
          <p:cNvSpPr txBox="1"/>
          <p:nvPr/>
        </p:nvSpPr>
        <p:spPr>
          <a:xfrm>
            <a:off x="2330622" y="2279362"/>
            <a:ext cx="4616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Fira Sans Extra Condensed" panose="020B0604020202020204" charset="0"/>
              </a:rPr>
              <a:t>GRACIAS POR SU ATENCIÓN !!</a:t>
            </a:r>
            <a:endParaRPr lang="es-PE" sz="3200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E05A0E-9F15-4C13-9194-D54B009D6A96}"/>
              </a:ext>
            </a:extLst>
          </p:cNvPr>
          <p:cNvSpPr txBox="1"/>
          <p:nvPr/>
        </p:nvSpPr>
        <p:spPr>
          <a:xfrm>
            <a:off x="3656525" y="2934682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Fira Sans Extra Condensed" panose="020B0604020202020204" charset="0"/>
              </a:rPr>
              <a:t>Marvin J. Quispe Sedano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Fira Sans Extra Condensed" panose="020B0604020202020204" charset="0"/>
              </a:rPr>
              <a:t>marvinjqs@gmail.com</a:t>
            </a:r>
            <a:endParaRPr lang="es-PE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¿QUÉ ES LA HIDROMETEOROLOGÍA?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hidrometeorología es una rama de Meteorología y de la Hidrografía.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hidrometeorología evalúa métodos para observar, modelar y pronosticar procesos relacionados con los flujos de energía y humedad que ocurren entre la atmósfera y la hidrosfera, aspectos cruciales para el control de inundaciones, la gestión del agua y el monitoreo de sequías (Coleman &amp;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Law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2015).</a:t>
            </a: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1026" name="Picture 2" descr="Hydrometeorology Expert Witnesses | FG Consulting">
            <a:extLst>
              <a:ext uri="{FF2B5EF4-FFF2-40B4-BE49-F238E27FC236}">
                <a16:creationId xmlns:a16="http://schemas.microsoft.com/office/drawing/2014/main" id="{D27CF47F-9145-4F84-BB41-9275464FC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8" b="14046"/>
          <a:stretch/>
        </p:blipFill>
        <p:spPr bwMode="auto">
          <a:xfrm>
            <a:off x="3435666" y="3145888"/>
            <a:ext cx="2272665" cy="1713038"/>
          </a:xfrm>
          <a:prstGeom prst="rect">
            <a:avLst/>
          </a:prstGeom>
          <a:noFill/>
          <a:ln w="12700">
            <a:solidFill>
              <a:schemeClr val="accent3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704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6321205-53D7-4507-B28E-03D42D4DF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647700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89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¿QUÉ ES EL CLIMA?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9" y="1474909"/>
            <a:ext cx="770400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comprensión del clima se basa en observaciones de la atmosfera, los océanos y la superficie terrestre, incluidos los ciclos hidrológicos, del carbono y la criósfera (WMO, 2020).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El clima describe las condiciones del </a:t>
            </a:r>
            <a:r>
              <a:rPr lang="es-ES" sz="1800" i="1" dirty="0">
                <a:solidFill>
                  <a:schemeClr val="tx1"/>
                </a:solidFill>
                <a:latin typeface="Fira Sans Extra Condensed" panose="020B0604020202020204" charset="0"/>
              </a:rPr>
              <a:t>tiempo meteorológico 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promedio, para un lugar en particular y durante un largo periodo de tiempo (WMO, 2020).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C729E6-747C-4BCE-8D2C-1382DB56F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59" y="1112906"/>
            <a:ext cx="5657942" cy="255023"/>
          </a:xfrm>
          <a:prstGeom prst="rect">
            <a:avLst/>
          </a:prstGeom>
        </p:spPr>
      </p:pic>
      <p:pic>
        <p:nvPicPr>
          <p:cNvPr id="3074" name="Picture 2" descr="GCOS | WMO">
            <a:extLst>
              <a:ext uri="{FF2B5EF4-FFF2-40B4-BE49-F238E27FC236}">
                <a16:creationId xmlns:a16="http://schemas.microsoft.com/office/drawing/2014/main" id="{7B25F0F7-9E39-4094-8C59-CCC61EAE3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94"/>
          <a:stretch/>
        </p:blipFill>
        <p:spPr bwMode="auto">
          <a:xfrm>
            <a:off x="3251835" y="3432497"/>
            <a:ext cx="2640330" cy="135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89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85F279B-88C3-4069-8A7E-3AB47C4C4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25" y="1208935"/>
            <a:ext cx="7771150" cy="3339615"/>
          </a:xfrm>
          <a:prstGeom prst="rect">
            <a:avLst/>
          </a:prstGeom>
        </p:spPr>
      </p:pic>
      <p:sp>
        <p:nvSpPr>
          <p:cNvPr id="5" name="Google Shape;1865;p38">
            <a:extLst>
              <a:ext uri="{FF2B5EF4-FFF2-40B4-BE49-F238E27FC236}">
                <a16:creationId xmlns:a16="http://schemas.microsoft.com/office/drawing/2014/main" id="{33914833-6CDA-4212-8CA9-EE2AA480617A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866;p38">
            <a:extLst>
              <a:ext uri="{FF2B5EF4-FFF2-40B4-BE49-F238E27FC236}">
                <a16:creationId xmlns:a16="http://schemas.microsoft.com/office/drawing/2014/main" id="{04D500BB-36E7-45E2-A3BD-7E23E788894E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CLIMA VS TIEMPO ATMOSFÉRICO</a:t>
            </a:r>
            <a:endParaRPr lang="es-PE" sz="2800" dirty="0"/>
          </a:p>
        </p:txBody>
      </p:sp>
    </p:spTree>
    <p:extLst>
      <p:ext uri="{BB962C8B-B14F-4D97-AF65-F5344CB8AC3E}">
        <p14:creationId xmlns:p14="http://schemas.microsoft.com/office/powerpoint/2010/main" val="3161597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DATOS HIDROMETEOROLÓGICOS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observación es una de las primeras etapas del método científico.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Las variables usadas en los estudios hidrometeorológicos corresponden a datos hidrométricos (nivel del río y caudal) y meteorológicos (temperatura, precipitación y humedad relativa).</a:t>
            </a: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35D89F3-A9A9-4CBE-890E-8055EABC4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0" y="3054027"/>
            <a:ext cx="4099561" cy="1549473"/>
          </a:xfrm>
          <a:prstGeom prst="rect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4CD7D4F-FD24-4571-8945-7703EB83A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330" y="3054027"/>
            <a:ext cx="4244590" cy="1549473"/>
          </a:xfrm>
          <a:prstGeom prst="rect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5828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611130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7181942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400" dirty="0"/>
              <a:t>FUENTES DE DATOS HIDROMETEOROLÓGICOS</a:t>
            </a:r>
            <a:endParaRPr lang="es-PE" sz="24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Existen dos tipos de datos hidrometeorológicos: observados y modelados.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E716244-90E8-4BD2-AE91-E71BA86CE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31" y="1809307"/>
            <a:ext cx="3244107" cy="30860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05EA898-AE23-412F-B6B3-B8BF5DAD1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284" y="1809307"/>
            <a:ext cx="2639149" cy="174161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E0C7D22-5FB3-4180-BF21-38C4FA174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5178" y="3352356"/>
            <a:ext cx="2537345" cy="167679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9F5A43-D819-4BE4-96FB-B10E35BA8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567" y="3680782"/>
            <a:ext cx="2484582" cy="130269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6082558D-9460-4587-80A1-048E9CFB0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3967" y="1741614"/>
            <a:ext cx="1859766" cy="149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37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31148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7311482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1800" dirty="0"/>
              <a:t>¿por qué usar r para procesar datos hidrometeorológicos?</a:t>
            </a:r>
            <a:endParaRPr lang="es-PE" sz="1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651670" y="1112906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R es un entorno y lenguaje de programación ampliamente usado en la ciencia de datos, principalmente en el análisis estadístico. El sistema de R esta dividido en dos partes conceptuales: El sistema base de R, que es el que puedes bajar de CRAN, y en todo lo demás, principalmente paquetes modulares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relación de R con el análisis de datos hidrometeorológicos se evidencia ampliamente en la gran cantidad de paquetes modulares que se usan con este fin.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capacidad de gráficos de R es muy sofisticada. Existe paquetería para graficar, crear y manejar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shapefiles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; manipular y crear datos en distintos formatos como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netCDF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csv, xlsx,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tiff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etc.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70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49" y="248094"/>
            <a:ext cx="7654975" cy="715925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651670" y="355074"/>
            <a:ext cx="7537955" cy="431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1800" dirty="0"/>
              <a:t>¿por qué usar QGIS para analizar datos hidrometeorológicos?</a:t>
            </a:r>
            <a:endParaRPr lang="es-PE" sz="1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651670" y="1112906"/>
            <a:ext cx="7704002" cy="22115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QGIS es un software libre y opera bajo la licencia GNU GPL.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QGIS nos permite instalar gran cantidad de complementos o plugins.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relación de QGIS con el análisis de datos hidrometeorológicos se presenta principalmente en el análisis espacial y geoestadístico.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7950292"/>
      </p:ext>
    </p:extLst>
  </p:cSld>
  <p:clrMapOvr>
    <a:masterClrMapping/>
  </p:clrMapOvr>
</p:sld>
</file>

<file path=ppt/theme/theme1.xml><?xml version="1.0" encoding="utf-8"?>
<a:theme xmlns:a="http://schemas.openxmlformats.org/drawingml/2006/main" name="Sciences Weekly Planner by Slidesgo">
  <a:themeElements>
    <a:clrScheme name="Simple Light">
      <a:dk1>
        <a:srgbClr val="FFFFFF"/>
      </a:dk1>
      <a:lt1>
        <a:srgbClr val="17214D"/>
      </a:lt1>
      <a:dk2>
        <a:srgbClr val="FFFFFF"/>
      </a:dk2>
      <a:lt2>
        <a:srgbClr val="EEEEEE"/>
      </a:lt2>
      <a:accent1>
        <a:srgbClr val="FFBB33"/>
      </a:accent1>
      <a:accent2>
        <a:srgbClr val="24B3B3"/>
      </a:accent2>
      <a:accent3>
        <a:srgbClr val="45B0E6"/>
      </a:accent3>
      <a:accent4>
        <a:srgbClr val="263780"/>
      </a:accent4>
      <a:accent5>
        <a:srgbClr val="A6B6FF"/>
      </a:accent5>
      <a:accent6>
        <a:srgbClr val="CC3D6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444</Words>
  <Application>Microsoft Office PowerPoint</Application>
  <PresentationFormat>Presentación en pantalla (16:9)</PresentationFormat>
  <Paragraphs>35</Paragraphs>
  <Slides>12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12</vt:i4>
      </vt:variant>
    </vt:vector>
  </HeadingPairs>
  <TitlesOfParts>
    <vt:vector size="19" baseType="lpstr">
      <vt:lpstr>Permanent Marker</vt:lpstr>
      <vt:lpstr>Proxima Nova Semibold</vt:lpstr>
      <vt:lpstr>Arial</vt:lpstr>
      <vt:lpstr>Proxima Nova</vt:lpstr>
      <vt:lpstr>Fira Sans Extra Condensed</vt:lpstr>
      <vt:lpstr>Sciences Weekly Planner by Slidesgo</vt:lpstr>
      <vt:lpstr>Slidesgo Final Pages</vt:lpstr>
      <vt:lpstr>ANÁLISIS DE DATOS HIDROMETEOROLÓGICOS CON R Y QGIS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 aplicativo 1: Procesamiento de datos observados directos del senamhi y ana</vt:lpstr>
      <vt:lpstr>Ejemplo aplicativo 2: Procesamiento de datos modelados WORLDCLIM Y ERA 5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Sciences Weekly Planner</dc:title>
  <dc:creator>Marvin Jónathan Quispe Sedano</dc:creator>
  <cp:lastModifiedBy>marvinjonathcn@hotmail.com</cp:lastModifiedBy>
  <cp:revision>11</cp:revision>
  <dcterms:modified xsi:type="dcterms:W3CDTF">2020-11-25T18:56:09Z</dcterms:modified>
</cp:coreProperties>
</file>